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68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Lexend" panose="020B0604020202020204" charset="0"/>
      <p:regular r:id="rId13"/>
      <p:bold r:id="rId14"/>
    </p:embeddedFont>
    <p:embeddedFont>
      <p:font typeface="Roboto" panose="02000000000000000000" pitchFamily="2" charset="0"/>
      <p:regular r:id="rId15"/>
      <p:bold r:id="rId16"/>
      <p:italic r:id="rId17"/>
      <p:boldItalic r:id="rId18"/>
    </p:embeddedFont>
    <p:embeddedFont>
      <p:font typeface="Rubik" panose="020B0604020202020204" charset="-79"/>
      <p:regular r:id="rId19"/>
      <p:bold r:id="rId20"/>
      <p:italic r:id="rId21"/>
      <p:boldItalic r:id="rId22"/>
    </p:embeddedFont>
    <p:embeddedFont>
      <p:font typeface="Rubik SemiBold" panose="020B0604020202020204" charset="-79"/>
      <p:regular r:id="rId23"/>
      <p:bold r:id="rId24"/>
      <p:italic r:id="rId25"/>
      <p:boldItalic r:id="rId26"/>
    </p:embeddedFont>
    <p:embeddedFont>
      <p:font typeface="Young Serif"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6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ce1c136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4ce1c136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4ce1c13694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4ce1c13694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ce1c13694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4ce1c1369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highlight>
                  <a:srgbClr val="FFFFFF"/>
                </a:highlight>
                <a:latin typeface="Roboto"/>
                <a:ea typeface="Roboto"/>
                <a:cs typeface="Roboto"/>
                <a:sym typeface="Roboto"/>
              </a:rPr>
              <a:t>Source: </a:t>
            </a:r>
            <a:r>
              <a:rPr lang="en" sz="1200" i="1" u="sng">
                <a:solidFill>
                  <a:srgbClr val="0000EE"/>
                </a:solidFill>
                <a:highlight>
                  <a:srgbClr val="FFFFFF"/>
                </a:highlight>
                <a:latin typeface="Roboto"/>
                <a:ea typeface="Roboto"/>
                <a:cs typeface="Roboto"/>
                <a:sym typeface="Roboto"/>
              </a:rPr>
              <a:t>http://www.lilithnews.com/2011/12/2011-year-of-protester.html</a:t>
            </a:r>
            <a:r>
              <a:rPr lang="en" sz="1200" i="1">
                <a:solidFill>
                  <a:schemeClr val="dk1"/>
                </a:solidFill>
                <a:highlight>
                  <a:srgbClr val="FFFFFF"/>
                </a:highlight>
                <a:latin typeface="Roboto"/>
                <a:ea typeface="Roboto"/>
                <a:cs typeface="Roboto"/>
                <a:sym typeface="Roboto"/>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ce1c13694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4ce1c13694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highlight>
                  <a:srgbClr val="FFFFFF"/>
                </a:highlight>
                <a:latin typeface="Roboto"/>
                <a:ea typeface="Roboto"/>
                <a:cs typeface="Roboto"/>
                <a:sym typeface="Roboto"/>
              </a:rPr>
              <a:t>Source: </a:t>
            </a:r>
            <a:r>
              <a:rPr lang="en" sz="1200" i="1" u="sng">
                <a:solidFill>
                  <a:srgbClr val="0000EE"/>
                </a:solidFill>
                <a:highlight>
                  <a:srgbClr val="FFFFFF"/>
                </a:highlight>
                <a:latin typeface="Roboto"/>
                <a:ea typeface="Roboto"/>
                <a:cs typeface="Roboto"/>
                <a:sym typeface="Roboto"/>
              </a:rPr>
              <a:t>https://lotusarise.com/inshorts/arab-spring-upsc/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4ce1c13694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4ce1c13694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4cf64296a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4cf64296a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4cf64296a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4cf64296a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4cf64296a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4cf64296a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4cf64296a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4cf64296a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dk2"/>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4"/>
          <p:cNvSpPr/>
          <p:nvPr/>
        </p:nvSpPr>
        <p:spPr>
          <a:xfrm>
            <a:off x="228600" y="228600"/>
            <a:ext cx="8686800" cy="468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3"/>
              </a:buClr>
              <a:buSzPts val="1100"/>
              <a:buNone/>
            </a:pPr>
            <a:endParaRPr sz="5600">
              <a:solidFill>
                <a:schemeClr val="lt2"/>
              </a:solidFill>
              <a:latin typeface="Young Serif"/>
              <a:ea typeface="Young Serif"/>
              <a:cs typeface="Young Serif"/>
              <a:sym typeface="Young Serif"/>
            </a:endParaRPr>
          </a:p>
        </p:txBody>
      </p:sp>
      <p:sp>
        <p:nvSpPr>
          <p:cNvPr id="57" name="Google Shape;57;p14"/>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SzPts val="5600"/>
              <a:buNone/>
              <a:defRPr sz="5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8" name="Google Shape;58;p14"/>
          <p:cNvSpPr txBox="1">
            <a:spLocks noGrp="1"/>
          </p:cNvSpPr>
          <p:nvPr>
            <p:ph type="subTitle" idx="1"/>
          </p:nvPr>
        </p:nvSpPr>
        <p:spPr>
          <a:xfrm>
            <a:off x="2369850" y="3221650"/>
            <a:ext cx="4404300" cy="39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5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4325" algn="ctr">
              <a:spcBef>
                <a:spcPts val="0"/>
              </a:spcBef>
              <a:spcAft>
                <a:spcPts val="0"/>
              </a:spcAft>
              <a:buSzPts val="1350"/>
              <a:buChar char="●"/>
              <a:defRPr/>
            </a:lvl1pPr>
            <a:lvl2pPr marL="914400" lvl="1" indent="-314325" algn="ctr">
              <a:spcBef>
                <a:spcPts val="0"/>
              </a:spcBef>
              <a:spcAft>
                <a:spcPts val="0"/>
              </a:spcAft>
              <a:buSzPts val="1350"/>
              <a:buChar char="○"/>
              <a:defRPr/>
            </a:lvl2pPr>
            <a:lvl3pPr marL="1371600" lvl="2" indent="-314325" algn="ctr">
              <a:spcBef>
                <a:spcPts val="0"/>
              </a:spcBef>
              <a:spcAft>
                <a:spcPts val="0"/>
              </a:spcAft>
              <a:buSzPts val="1350"/>
              <a:buChar char="■"/>
              <a:defRPr/>
            </a:lvl3pPr>
            <a:lvl4pPr marL="1828800" lvl="3" indent="-314325" algn="ctr">
              <a:spcBef>
                <a:spcPts val="0"/>
              </a:spcBef>
              <a:spcAft>
                <a:spcPts val="0"/>
              </a:spcAft>
              <a:buSzPts val="1350"/>
              <a:buChar char="●"/>
              <a:defRPr/>
            </a:lvl4pPr>
            <a:lvl5pPr marL="2286000" lvl="4" indent="-314325" algn="ctr">
              <a:spcBef>
                <a:spcPts val="0"/>
              </a:spcBef>
              <a:spcAft>
                <a:spcPts val="0"/>
              </a:spcAft>
              <a:buSzPts val="1350"/>
              <a:buChar char="○"/>
              <a:defRPr/>
            </a:lvl5pPr>
            <a:lvl6pPr marL="2743200" lvl="5" indent="-314325" algn="ctr">
              <a:spcBef>
                <a:spcPts val="0"/>
              </a:spcBef>
              <a:spcAft>
                <a:spcPts val="0"/>
              </a:spcAft>
              <a:buSzPts val="1350"/>
              <a:buChar char="■"/>
              <a:defRPr/>
            </a:lvl6pPr>
            <a:lvl7pPr marL="3200400" lvl="6" indent="-314325" algn="ctr">
              <a:spcBef>
                <a:spcPts val="0"/>
              </a:spcBef>
              <a:spcAft>
                <a:spcPts val="0"/>
              </a:spcAft>
              <a:buSzPts val="1350"/>
              <a:buChar char="●"/>
              <a:defRPr/>
            </a:lvl7pPr>
            <a:lvl8pPr marL="3657600" lvl="7" indent="-314325" algn="ctr">
              <a:spcBef>
                <a:spcPts val="0"/>
              </a:spcBef>
              <a:spcAft>
                <a:spcPts val="0"/>
              </a:spcAft>
              <a:buSzPts val="1350"/>
              <a:buChar char="○"/>
              <a:defRPr/>
            </a:lvl8pPr>
            <a:lvl9pPr marL="4114800" lvl="8" indent="-314325" algn="ctr">
              <a:spcBef>
                <a:spcPts val="0"/>
              </a:spcBef>
              <a:spcAft>
                <a:spcPts val="0"/>
              </a:spcAft>
              <a:buSzPts val="135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24"/>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8" name="Google Shape;98;p24"/>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24"/>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0" name="Google Shape;100;p24"/>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1" name="Google Shape;101;p24"/>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2" name="Google Shape;102;p24"/>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05" name="Google Shape;105;p25"/>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06" name="Google Shape;106;p25"/>
          <p:cNvSpPr>
            <a:spLocks noGrp="1"/>
          </p:cNvSpPr>
          <p:nvPr>
            <p:ph type="pic" idx="2"/>
          </p:nvPr>
        </p:nvSpPr>
        <p:spPr>
          <a:xfrm>
            <a:off x="4992024" y="1152775"/>
            <a:ext cx="3840300" cy="3416400"/>
          </a:xfrm>
          <a:prstGeom prst="rect">
            <a:avLst/>
          </a:prstGeom>
          <a:noFill/>
          <a:ln>
            <a:noFill/>
          </a:ln>
        </p:spPr>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108"/>
        <p:cNvGrpSpPr/>
        <p:nvPr/>
      </p:nvGrpSpPr>
      <p:grpSpPr>
        <a:xfrm>
          <a:off x="0" y="0"/>
          <a:ext cx="0" cy="0"/>
          <a:chOff x="0" y="0"/>
          <a:chExt cx="0" cy="0"/>
        </a:xfrm>
      </p:grpSpPr>
      <p:sp>
        <p:nvSpPr>
          <p:cNvPr id="109" name="Google Shape;10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11" name="Google Shape;111;p26"/>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12" name="Google Shape;112;p26"/>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13" name="Google Shape;113;p26"/>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4" name="Google Shape;114;p26"/>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115"/>
        <p:cNvGrpSpPr/>
        <p:nvPr/>
      </p:nvGrpSpPr>
      <p:grpSpPr>
        <a:xfrm>
          <a:off x="0" y="0"/>
          <a:ext cx="0" cy="0"/>
          <a:chOff x="0" y="0"/>
          <a:chExt cx="0" cy="0"/>
        </a:xfrm>
      </p:grpSpPr>
      <p:sp>
        <p:nvSpPr>
          <p:cNvPr id="116" name="Google Shape;11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7"/>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18" name="Google Shape;118;p27"/>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19" name="Google Shape;119;p27"/>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20" name="Google Shape;120;p2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21" name="Google Shape;121;p27"/>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7"/>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3" name="Google Shape;123;p27"/>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124"/>
        <p:cNvGrpSpPr/>
        <p:nvPr/>
      </p:nvGrpSpPr>
      <p:grpSpPr>
        <a:xfrm>
          <a:off x="0" y="0"/>
          <a:ext cx="0" cy="0"/>
          <a:chOff x="0" y="0"/>
          <a:chExt cx="0" cy="0"/>
        </a:xfrm>
      </p:grpSpPr>
      <p:sp>
        <p:nvSpPr>
          <p:cNvPr id="125" name="Google Shape;12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8"/>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27" name="Google Shape;127;p28"/>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28" name="Google Shape;128;p28"/>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29" name="Google Shape;129;p28"/>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130" name="Google Shape;130;p28"/>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31" name="Google Shape;131;p28"/>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2" name="Google Shape;132;p28"/>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3" name="Google Shape;133;p28"/>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8"/>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35"/>
        <p:cNvGrpSpPr/>
        <p:nvPr/>
      </p:nvGrpSpPr>
      <p:grpSpPr>
        <a:xfrm>
          <a:off x="0" y="0"/>
          <a:ext cx="0" cy="0"/>
          <a:chOff x="0" y="0"/>
          <a:chExt cx="0" cy="0"/>
        </a:xfrm>
      </p:grpSpPr>
      <p:sp>
        <p:nvSpPr>
          <p:cNvPr id="136" name="Google Shape;136;p2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37" name="Google Shape;137;p29"/>
          <p:cNvSpPr>
            <a:spLocks noGrp="1"/>
          </p:cNvSpPr>
          <p:nvPr>
            <p:ph type="pic" idx="2"/>
          </p:nvPr>
        </p:nvSpPr>
        <p:spPr>
          <a:xfrm>
            <a:off x="4804825" y="1133300"/>
            <a:ext cx="4027500" cy="2392800"/>
          </a:xfrm>
          <a:prstGeom prst="rect">
            <a:avLst/>
          </a:prstGeom>
          <a:noFill/>
          <a:ln>
            <a:noFill/>
          </a:ln>
        </p:spPr>
      </p:sp>
      <p:sp>
        <p:nvSpPr>
          <p:cNvPr id="138" name="Google Shape;138;p29"/>
          <p:cNvSpPr>
            <a:spLocks noGrp="1"/>
          </p:cNvSpPr>
          <p:nvPr>
            <p:ph type="pic" idx="3"/>
          </p:nvPr>
        </p:nvSpPr>
        <p:spPr>
          <a:xfrm>
            <a:off x="311725" y="1133300"/>
            <a:ext cx="4027500" cy="2392800"/>
          </a:xfrm>
          <a:prstGeom prst="rect">
            <a:avLst/>
          </a:prstGeom>
          <a:noFill/>
          <a:ln>
            <a:noFill/>
          </a:ln>
        </p:spPr>
      </p:sp>
      <p:sp>
        <p:nvSpPr>
          <p:cNvPr id="139" name="Google Shape;139;p2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0" name="Google Shape;14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42" name="Google Shape;142;p2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43" name="Google Shape;143;p2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44"/>
        <p:cNvGrpSpPr/>
        <p:nvPr/>
      </p:nvGrpSpPr>
      <p:grpSpPr>
        <a:xfrm>
          <a:off x="0" y="0"/>
          <a:ext cx="0" cy="0"/>
          <a:chOff x="0" y="0"/>
          <a:chExt cx="0" cy="0"/>
        </a:xfrm>
      </p:grpSpPr>
      <p:sp>
        <p:nvSpPr>
          <p:cNvPr id="145" name="Google Shape;145;p3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6" name="Google Shape;146;p30"/>
          <p:cNvSpPr>
            <a:spLocks noGrp="1"/>
          </p:cNvSpPr>
          <p:nvPr>
            <p:ph type="pic" idx="2"/>
          </p:nvPr>
        </p:nvSpPr>
        <p:spPr>
          <a:xfrm>
            <a:off x="6205225" y="1128325"/>
            <a:ext cx="2627100" cy="2273100"/>
          </a:xfrm>
          <a:prstGeom prst="rect">
            <a:avLst/>
          </a:prstGeom>
          <a:noFill/>
          <a:ln>
            <a:noFill/>
          </a:ln>
        </p:spPr>
      </p:sp>
      <p:sp>
        <p:nvSpPr>
          <p:cNvPr id="147" name="Google Shape;147;p30"/>
          <p:cNvSpPr>
            <a:spLocks noGrp="1"/>
          </p:cNvSpPr>
          <p:nvPr>
            <p:ph type="pic" idx="3"/>
          </p:nvPr>
        </p:nvSpPr>
        <p:spPr>
          <a:xfrm>
            <a:off x="311725" y="1128325"/>
            <a:ext cx="2627100" cy="2273100"/>
          </a:xfrm>
          <a:prstGeom prst="rect">
            <a:avLst/>
          </a:prstGeom>
          <a:noFill/>
          <a:ln>
            <a:noFill/>
          </a:ln>
        </p:spPr>
      </p:sp>
      <p:sp>
        <p:nvSpPr>
          <p:cNvPr id="148" name="Google Shape;148;p3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9" name="Google Shape;149;p30"/>
          <p:cNvSpPr>
            <a:spLocks noGrp="1"/>
          </p:cNvSpPr>
          <p:nvPr>
            <p:ph type="pic" idx="5"/>
          </p:nvPr>
        </p:nvSpPr>
        <p:spPr>
          <a:xfrm>
            <a:off x="3255250" y="1128325"/>
            <a:ext cx="2627100" cy="2273100"/>
          </a:xfrm>
          <a:prstGeom prst="rect">
            <a:avLst/>
          </a:prstGeom>
          <a:noFill/>
          <a:ln>
            <a:noFill/>
          </a:ln>
        </p:spPr>
      </p:sp>
      <p:sp>
        <p:nvSpPr>
          <p:cNvPr id="150" name="Google Shape;150;p3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1" name="Google Shape;15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53" name="Google Shape;153;p3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54" name="Google Shape;154;p3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55" name="Google Shape;155;p3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56"/>
        <p:cNvGrpSpPr/>
        <p:nvPr/>
      </p:nvGrpSpPr>
      <p:grpSpPr>
        <a:xfrm>
          <a:off x="0" y="0"/>
          <a:ext cx="0" cy="0"/>
          <a:chOff x="0" y="0"/>
          <a:chExt cx="0" cy="0"/>
        </a:xfrm>
      </p:grpSpPr>
      <p:sp>
        <p:nvSpPr>
          <p:cNvPr id="157" name="Google Shape;157;p31"/>
          <p:cNvSpPr>
            <a:spLocks noGrp="1"/>
          </p:cNvSpPr>
          <p:nvPr>
            <p:ph type="pic" idx="2"/>
          </p:nvPr>
        </p:nvSpPr>
        <p:spPr>
          <a:xfrm>
            <a:off x="311700" y="445025"/>
            <a:ext cx="8520600" cy="4218300"/>
          </a:xfrm>
          <a:prstGeom prst="rect">
            <a:avLst/>
          </a:prstGeom>
          <a:noFill/>
          <a:ln>
            <a:noFill/>
          </a:ln>
        </p:spPr>
      </p:sp>
      <p:sp>
        <p:nvSpPr>
          <p:cNvPr id="158" name="Google Shape;15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59"/>
        <p:cNvGrpSpPr/>
        <p:nvPr/>
      </p:nvGrpSpPr>
      <p:grpSpPr>
        <a:xfrm>
          <a:off x="0" y="0"/>
          <a:ext cx="0" cy="0"/>
          <a:chOff x="0" y="0"/>
          <a:chExt cx="0" cy="0"/>
        </a:xfrm>
      </p:grpSpPr>
      <p:sp>
        <p:nvSpPr>
          <p:cNvPr id="160" name="Google Shape;16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p32"/>
          <p:cNvSpPr>
            <a:spLocks noGrp="1"/>
          </p:cNvSpPr>
          <p:nvPr>
            <p:ph type="pic" idx="2"/>
          </p:nvPr>
        </p:nvSpPr>
        <p:spPr>
          <a:xfrm>
            <a:off x="3389600" y="118913"/>
            <a:ext cx="1643700" cy="1535100"/>
          </a:xfrm>
          <a:prstGeom prst="rect">
            <a:avLst/>
          </a:prstGeom>
          <a:noFill/>
          <a:ln>
            <a:noFill/>
          </a:ln>
        </p:spPr>
      </p:sp>
      <p:sp>
        <p:nvSpPr>
          <p:cNvPr id="162" name="Google Shape;162;p32"/>
          <p:cNvSpPr>
            <a:spLocks noGrp="1"/>
          </p:cNvSpPr>
          <p:nvPr>
            <p:ph type="pic" idx="3"/>
          </p:nvPr>
        </p:nvSpPr>
        <p:spPr>
          <a:xfrm>
            <a:off x="5195935" y="118913"/>
            <a:ext cx="1643700" cy="1535100"/>
          </a:xfrm>
          <a:prstGeom prst="rect">
            <a:avLst/>
          </a:prstGeom>
          <a:noFill/>
          <a:ln>
            <a:noFill/>
          </a:ln>
        </p:spPr>
      </p:sp>
      <p:sp>
        <p:nvSpPr>
          <p:cNvPr id="163" name="Google Shape;163;p32"/>
          <p:cNvSpPr>
            <a:spLocks noGrp="1"/>
          </p:cNvSpPr>
          <p:nvPr>
            <p:ph type="pic" idx="4"/>
          </p:nvPr>
        </p:nvSpPr>
        <p:spPr>
          <a:xfrm>
            <a:off x="7002270" y="118913"/>
            <a:ext cx="1643700" cy="1535100"/>
          </a:xfrm>
          <a:prstGeom prst="rect">
            <a:avLst/>
          </a:prstGeom>
          <a:noFill/>
          <a:ln>
            <a:noFill/>
          </a:ln>
        </p:spPr>
      </p:sp>
      <p:sp>
        <p:nvSpPr>
          <p:cNvPr id="164" name="Google Shape;164;p32"/>
          <p:cNvSpPr>
            <a:spLocks noGrp="1"/>
          </p:cNvSpPr>
          <p:nvPr>
            <p:ph type="pic" idx="5"/>
          </p:nvPr>
        </p:nvSpPr>
        <p:spPr>
          <a:xfrm>
            <a:off x="3389588" y="1804212"/>
            <a:ext cx="1643700" cy="1535100"/>
          </a:xfrm>
          <a:prstGeom prst="rect">
            <a:avLst/>
          </a:prstGeom>
          <a:noFill/>
          <a:ln>
            <a:noFill/>
          </a:ln>
        </p:spPr>
      </p:sp>
      <p:sp>
        <p:nvSpPr>
          <p:cNvPr id="165" name="Google Shape;165;p32"/>
          <p:cNvSpPr>
            <a:spLocks noGrp="1"/>
          </p:cNvSpPr>
          <p:nvPr>
            <p:ph type="pic" idx="6"/>
          </p:nvPr>
        </p:nvSpPr>
        <p:spPr>
          <a:xfrm>
            <a:off x="5195922" y="1804212"/>
            <a:ext cx="1643700" cy="1535100"/>
          </a:xfrm>
          <a:prstGeom prst="rect">
            <a:avLst/>
          </a:prstGeom>
          <a:noFill/>
          <a:ln>
            <a:noFill/>
          </a:ln>
        </p:spPr>
      </p:sp>
      <p:sp>
        <p:nvSpPr>
          <p:cNvPr id="166" name="Google Shape;166;p32"/>
          <p:cNvSpPr>
            <a:spLocks noGrp="1"/>
          </p:cNvSpPr>
          <p:nvPr>
            <p:ph type="pic" idx="7"/>
          </p:nvPr>
        </p:nvSpPr>
        <p:spPr>
          <a:xfrm>
            <a:off x="7002257" y="1804212"/>
            <a:ext cx="1643700" cy="1535100"/>
          </a:xfrm>
          <a:prstGeom prst="rect">
            <a:avLst/>
          </a:prstGeom>
          <a:noFill/>
          <a:ln>
            <a:noFill/>
          </a:ln>
        </p:spPr>
      </p:sp>
      <p:sp>
        <p:nvSpPr>
          <p:cNvPr id="167" name="Google Shape;167;p3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68" name="Google Shape;168;p32"/>
          <p:cNvSpPr>
            <a:spLocks noGrp="1"/>
          </p:cNvSpPr>
          <p:nvPr>
            <p:ph type="pic" idx="8"/>
          </p:nvPr>
        </p:nvSpPr>
        <p:spPr>
          <a:xfrm>
            <a:off x="3389588" y="3489487"/>
            <a:ext cx="1643700" cy="1535100"/>
          </a:xfrm>
          <a:prstGeom prst="rect">
            <a:avLst/>
          </a:prstGeom>
          <a:noFill/>
          <a:ln>
            <a:noFill/>
          </a:ln>
        </p:spPr>
      </p:sp>
      <p:sp>
        <p:nvSpPr>
          <p:cNvPr id="169" name="Google Shape;169;p32"/>
          <p:cNvSpPr>
            <a:spLocks noGrp="1"/>
          </p:cNvSpPr>
          <p:nvPr>
            <p:ph type="pic" idx="9"/>
          </p:nvPr>
        </p:nvSpPr>
        <p:spPr>
          <a:xfrm>
            <a:off x="5195922" y="3489487"/>
            <a:ext cx="1643700" cy="1535100"/>
          </a:xfrm>
          <a:prstGeom prst="rect">
            <a:avLst/>
          </a:prstGeom>
          <a:noFill/>
          <a:ln>
            <a:noFill/>
          </a:ln>
        </p:spPr>
      </p:sp>
      <p:sp>
        <p:nvSpPr>
          <p:cNvPr id="170" name="Google Shape;170;p3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image" type="tx">
  <p:cSld name="TITLE_AND_BODY">
    <p:bg>
      <p:bgPr>
        <a:solidFill>
          <a:schemeClr val="lt1"/>
        </a:solidFill>
        <a:effectLst/>
      </p:bgPr>
    </p:bg>
    <p:spTree>
      <p:nvGrpSpPr>
        <p:cNvPr id="1" name="Shape 171"/>
        <p:cNvGrpSpPr/>
        <p:nvPr/>
      </p:nvGrpSpPr>
      <p:grpSpPr>
        <a:xfrm>
          <a:off x="0" y="0"/>
          <a:ext cx="0" cy="0"/>
          <a:chOff x="0" y="0"/>
          <a:chExt cx="0" cy="0"/>
        </a:xfrm>
      </p:grpSpPr>
      <p:sp>
        <p:nvSpPr>
          <p:cNvPr id="172" name="Google Shape;172;p33"/>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3" name="Google Shape;173;p33"/>
          <p:cNvSpPr>
            <a:spLocks noGrp="1"/>
          </p:cNvSpPr>
          <p:nvPr>
            <p:ph type="pic" idx="2"/>
          </p:nvPr>
        </p:nvSpPr>
        <p:spPr>
          <a:xfrm>
            <a:off x="228600" y="1322475"/>
            <a:ext cx="8686800" cy="3592500"/>
          </a:xfrm>
          <a:prstGeom prst="rect">
            <a:avLst/>
          </a:prstGeom>
          <a:noFill/>
          <a:ln>
            <a:noFill/>
          </a:ln>
        </p:spPr>
      </p:sp>
      <p:sp>
        <p:nvSpPr>
          <p:cNvPr id="174" name="Google Shape;174;p33"/>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ubik"/>
              <a:ea typeface="Rubik"/>
              <a:cs typeface="Rubik"/>
              <a:sym typeface="Rubik"/>
            </a:endParaRPr>
          </a:p>
        </p:txBody>
      </p:sp>
      <p:sp>
        <p:nvSpPr>
          <p:cNvPr id="175" name="Google Shape;175;p33"/>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title and two columns" type="twoColTx">
  <p:cSld name="TITLE_AND_TWO_COLUMNS">
    <p:bg>
      <p:bgPr>
        <a:solidFill>
          <a:schemeClr val="lt1"/>
        </a:solidFill>
        <a:effectLst/>
      </p:bgPr>
    </p:bg>
    <p:spTree>
      <p:nvGrpSpPr>
        <p:cNvPr id="1" name="Shape 176"/>
        <p:cNvGrpSpPr/>
        <p:nvPr/>
      </p:nvGrpSpPr>
      <p:grpSpPr>
        <a:xfrm>
          <a:off x="0" y="0"/>
          <a:ext cx="0" cy="0"/>
          <a:chOff x="0" y="0"/>
          <a:chExt cx="0" cy="0"/>
        </a:xfrm>
      </p:grpSpPr>
      <p:sp>
        <p:nvSpPr>
          <p:cNvPr id="177" name="Google Shape;177;p34"/>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p34"/>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79" name="Google Shape;179;p34"/>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80" name="Google Shape;180;p34"/>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81" name="Google Shape;181;p34"/>
          <p:cNvSpPr/>
          <p:nvPr/>
        </p:nvSpPr>
        <p:spPr>
          <a:xfrm>
            <a:off x="227150" y="1762300"/>
            <a:ext cx="42297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200"/>
              </a:spcAft>
              <a:buSzPts val="1100"/>
              <a:buNone/>
            </a:pPr>
            <a:endParaRPr>
              <a:latin typeface="Rubik SemiBold"/>
              <a:ea typeface="Rubik SemiBold"/>
              <a:cs typeface="Rubik SemiBold"/>
              <a:sym typeface="Rubik SemiBold"/>
            </a:endParaRPr>
          </a:p>
        </p:txBody>
      </p:sp>
      <p:sp>
        <p:nvSpPr>
          <p:cNvPr id="182" name="Google Shape;182;p34"/>
          <p:cNvSpPr txBox="1">
            <a:spLocks noGrp="1"/>
          </p:cNvSpPr>
          <p:nvPr>
            <p:ph type="body" idx="1"/>
          </p:nvPr>
        </p:nvSpPr>
        <p:spPr>
          <a:xfrm>
            <a:off x="688450" y="2146900"/>
            <a:ext cx="3309900" cy="23832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lt2"/>
              </a:buClr>
              <a:buSzPts val="1400"/>
              <a:buChar char="●"/>
              <a:defRPr sz="1400" b="1">
                <a:solidFill>
                  <a:schemeClr val="lt2"/>
                </a:solidFill>
              </a:defRPr>
            </a:lvl1pPr>
            <a:lvl2pPr marL="914400" lvl="1" indent="-317500" algn="ctr">
              <a:lnSpc>
                <a:spcPct val="100000"/>
              </a:lnSpc>
              <a:spcBef>
                <a:spcPts val="0"/>
              </a:spcBef>
              <a:spcAft>
                <a:spcPts val="0"/>
              </a:spcAft>
              <a:buClr>
                <a:schemeClr val="lt2"/>
              </a:buClr>
              <a:buSzPts val="1400"/>
              <a:buChar char="○"/>
              <a:defRPr sz="1400" b="1">
                <a:solidFill>
                  <a:schemeClr val="lt2"/>
                </a:solidFill>
              </a:defRPr>
            </a:lvl2pPr>
            <a:lvl3pPr marL="1371600" lvl="2" indent="-317500" algn="ctr">
              <a:lnSpc>
                <a:spcPct val="100000"/>
              </a:lnSpc>
              <a:spcBef>
                <a:spcPts val="0"/>
              </a:spcBef>
              <a:spcAft>
                <a:spcPts val="0"/>
              </a:spcAft>
              <a:buClr>
                <a:schemeClr val="lt2"/>
              </a:buClr>
              <a:buSzPts val="1400"/>
              <a:buChar char="■"/>
              <a:defRPr sz="1400" b="1">
                <a:solidFill>
                  <a:schemeClr val="lt2"/>
                </a:solidFill>
              </a:defRPr>
            </a:lvl3pPr>
            <a:lvl4pPr marL="1828800" lvl="3" indent="-317500" algn="ctr">
              <a:lnSpc>
                <a:spcPct val="100000"/>
              </a:lnSpc>
              <a:spcBef>
                <a:spcPts val="0"/>
              </a:spcBef>
              <a:spcAft>
                <a:spcPts val="0"/>
              </a:spcAft>
              <a:buClr>
                <a:schemeClr val="lt2"/>
              </a:buClr>
              <a:buSzPts val="1400"/>
              <a:buChar char="●"/>
              <a:defRPr sz="1400" b="1">
                <a:solidFill>
                  <a:schemeClr val="lt2"/>
                </a:solidFill>
              </a:defRPr>
            </a:lvl4pPr>
            <a:lvl5pPr marL="2286000" lvl="4" indent="-317500" algn="ctr">
              <a:lnSpc>
                <a:spcPct val="100000"/>
              </a:lnSpc>
              <a:spcBef>
                <a:spcPts val="0"/>
              </a:spcBef>
              <a:spcAft>
                <a:spcPts val="0"/>
              </a:spcAft>
              <a:buClr>
                <a:schemeClr val="lt2"/>
              </a:buClr>
              <a:buSzPts val="1400"/>
              <a:buChar char="○"/>
              <a:defRPr sz="1400" b="1">
                <a:solidFill>
                  <a:schemeClr val="lt2"/>
                </a:solidFill>
              </a:defRPr>
            </a:lvl5pPr>
            <a:lvl6pPr marL="2743200" lvl="5" indent="-317500" algn="ctr">
              <a:lnSpc>
                <a:spcPct val="100000"/>
              </a:lnSpc>
              <a:spcBef>
                <a:spcPts val="0"/>
              </a:spcBef>
              <a:spcAft>
                <a:spcPts val="0"/>
              </a:spcAft>
              <a:buClr>
                <a:schemeClr val="lt2"/>
              </a:buClr>
              <a:buSzPts val="1400"/>
              <a:buChar char="■"/>
              <a:defRPr sz="1400" b="1">
                <a:solidFill>
                  <a:schemeClr val="lt2"/>
                </a:solidFill>
              </a:defRPr>
            </a:lvl6pPr>
            <a:lvl7pPr marL="3200400" lvl="6" indent="-317500" algn="ctr">
              <a:lnSpc>
                <a:spcPct val="100000"/>
              </a:lnSpc>
              <a:spcBef>
                <a:spcPts val="0"/>
              </a:spcBef>
              <a:spcAft>
                <a:spcPts val="0"/>
              </a:spcAft>
              <a:buClr>
                <a:schemeClr val="lt2"/>
              </a:buClr>
              <a:buSzPts val="1400"/>
              <a:buChar char="●"/>
              <a:defRPr sz="1400" b="1">
                <a:solidFill>
                  <a:schemeClr val="lt2"/>
                </a:solidFill>
              </a:defRPr>
            </a:lvl7pPr>
            <a:lvl8pPr marL="3657600" lvl="7" indent="-317500" algn="ctr">
              <a:lnSpc>
                <a:spcPct val="100000"/>
              </a:lnSpc>
              <a:spcBef>
                <a:spcPts val="0"/>
              </a:spcBef>
              <a:spcAft>
                <a:spcPts val="0"/>
              </a:spcAft>
              <a:buClr>
                <a:schemeClr val="lt2"/>
              </a:buClr>
              <a:buSzPts val="1400"/>
              <a:buChar char="○"/>
              <a:defRPr sz="1400" b="1">
                <a:solidFill>
                  <a:schemeClr val="lt2"/>
                </a:solidFill>
              </a:defRPr>
            </a:lvl8pPr>
            <a:lvl9pPr marL="4114800" lvl="8" indent="-317500" algn="ctr">
              <a:lnSpc>
                <a:spcPct val="100000"/>
              </a:lnSpc>
              <a:spcBef>
                <a:spcPts val="0"/>
              </a:spcBef>
              <a:spcAft>
                <a:spcPts val="0"/>
              </a:spcAft>
              <a:buClr>
                <a:schemeClr val="lt2"/>
              </a:buClr>
              <a:buSzPts val="1400"/>
              <a:buChar char="■"/>
              <a:defRPr sz="1400" b="1">
                <a:solidFill>
                  <a:schemeClr val="lt2"/>
                </a:solidFill>
              </a:defRPr>
            </a:lvl9pPr>
          </a:lstStyle>
          <a:p>
            <a:endParaRPr/>
          </a:p>
        </p:txBody>
      </p:sp>
      <p:sp>
        <p:nvSpPr>
          <p:cNvPr id="183" name="Google Shape;183;p34"/>
          <p:cNvSpPr/>
          <p:nvPr/>
        </p:nvSpPr>
        <p:spPr>
          <a:xfrm>
            <a:off x="4685575" y="1762300"/>
            <a:ext cx="42297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200"/>
              </a:spcAft>
              <a:buSzPts val="1100"/>
              <a:buNone/>
            </a:pPr>
            <a:endParaRPr>
              <a:latin typeface="Rubik SemiBold"/>
              <a:ea typeface="Rubik SemiBold"/>
              <a:cs typeface="Rubik SemiBold"/>
              <a:sym typeface="Rubik SemiBold"/>
            </a:endParaRPr>
          </a:p>
        </p:txBody>
      </p:sp>
      <p:sp>
        <p:nvSpPr>
          <p:cNvPr id="184" name="Google Shape;184;p34"/>
          <p:cNvSpPr txBox="1">
            <a:spLocks noGrp="1"/>
          </p:cNvSpPr>
          <p:nvPr>
            <p:ph type="body" idx="2"/>
          </p:nvPr>
        </p:nvSpPr>
        <p:spPr>
          <a:xfrm>
            <a:off x="5146875" y="2146900"/>
            <a:ext cx="3309900" cy="23832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lt2"/>
              </a:buClr>
              <a:buSzPts val="1400"/>
              <a:buChar char="●"/>
              <a:defRPr sz="1400" b="1">
                <a:solidFill>
                  <a:schemeClr val="lt2"/>
                </a:solidFill>
              </a:defRPr>
            </a:lvl1pPr>
            <a:lvl2pPr marL="914400" lvl="1" indent="-317500" algn="ctr">
              <a:lnSpc>
                <a:spcPct val="100000"/>
              </a:lnSpc>
              <a:spcBef>
                <a:spcPts val="0"/>
              </a:spcBef>
              <a:spcAft>
                <a:spcPts val="0"/>
              </a:spcAft>
              <a:buClr>
                <a:schemeClr val="lt2"/>
              </a:buClr>
              <a:buSzPts val="1400"/>
              <a:buChar char="○"/>
              <a:defRPr sz="1400" b="1">
                <a:solidFill>
                  <a:schemeClr val="lt2"/>
                </a:solidFill>
              </a:defRPr>
            </a:lvl2pPr>
            <a:lvl3pPr marL="1371600" lvl="2" indent="-317500" algn="ctr">
              <a:lnSpc>
                <a:spcPct val="100000"/>
              </a:lnSpc>
              <a:spcBef>
                <a:spcPts val="0"/>
              </a:spcBef>
              <a:spcAft>
                <a:spcPts val="0"/>
              </a:spcAft>
              <a:buClr>
                <a:schemeClr val="lt2"/>
              </a:buClr>
              <a:buSzPts val="1400"/>
              <a:buChar char="■"/>
              <a:defRPr sz="1400" b="1">
                <a:solidFill>
                  <a:schemeClr val="lt2"/>
                </a:solidFill>
              </a:defRPr>
            </a:lvl3pPr>
            <a:lvl4pPr marL="1828800" lvl="3" indent="-317500" algn="ctr">
              <a:lnSpc>
                <a:spcPct val="100000"/>
              </a:lnSpc>
              <a:spcBef>
                <a:spcPts val="0"/>
              </a:spcBef>
              <a:spcAft>
                <a:spcPts val="0"/>
              </a:spcAft>
              <a:buClr>
                <a:schemeClr val="lt2"/>
              </a:buClr>
              <a:buSzPts val="1400"/>
              <a:buChar char="●"/>
              <a:defRPr sz="1400" b="1">
                <a:solidFill>
                  <a:schemeClr val="lt2"/>
                </a:solidFill>
              </a:defRPr>
            </a:lvl4pPr>
            <a:lvl5pPr marL="2286000" lvl="4" indent="-317500" algn="ctr">
              <a:lnSpc>
                <a:spcPct val="100000"/>
              </a:lnSpc>
              <a:spcBef>
                <a:spcPts val="0"/>
              </a:spcBef>
              <a:spcAft>
                <a:spcPts val="0"/>
              </a:spcAft>
              <a:buClr>
                <a:schemeClr val="lt2"/>
              </a:buClr>
              <a:buSzPts val="1400"/>
              <a:buChar char="○"/>
              <a:defRPr sz="1400" b="1">
                <a:solidFill>
                  <a:schemeClr val="lt2"/>
                </a:solidFill>
              </a:defRPr>
            </a:lvl5pPr>
            <a:lvl6pPr marL="2743200" lvl="5" indent="-317500" algn="ctr">
              <a:lnSpc>
                <a:spcPct val="100000"/>
              </a:lnSpc>
              <a:spcBef>
                <a:spcPts val="0"/>
              </a:spcBef>
              <a:spcAft>
                <a:spcPts val="0"/>
              </a:spcAft>
              <a:buClr>
                <a:schemeClr val="lt2"/>
              </a:buClr>
              <a:buSzPts val="1400"/>
              <a:buChar char="■"/>
              <a:defRPr sz="1400" b="1">
                <a:solidFill>
                  <a:schemeClr val="lt2"/>
                </a:solidFill>
              </a:defRPr>
            </a:lvl6pPr>
            <a:lvl7pPr marL="3200400" lvl="6" indent="-317500" algn="ctr">
              <a:lnSpc>
                <a:spcPct val="100000"/>
              </a:lnSpc>
              <a:spcBef>
                <a:spcPts val="0"/>
              </a:spcBef>
              <a:spcAft>
                <a:spcPts val="0"/>
              </a:spcAft>
              <a:buClr>
                <a:schemeClr val="lt2"/>
              </a:buClr>
              <a:buSzPts val="1400"/>
              <a:buChar char="●"/>
              <a:defRPr sz="1400" b="1">
                <a:solidFill>
                  <a:schemeClr val="lt2"/>
                </a:solidFill>
              </a:defRPr>
            </a:lvl7pPr>
            <a:lvl8pPr marL="3657600" lvl="7" indent="-317500" algn="ctr">
              <a:lnSpc>
                <a:spcPct val="100000"/>
              </a:lnSpc>
              <a:spcBef>
                <a:spcPts val="0"/>
              </a:spcBef>
              <a:spcAft>
                <a:spcPts val="0"/>
              </a:spcAft>
              <a:buClr>
                <a:schemeClr val="lt2"/>
              </a:buClr>
              <a:buSzPts val="1400"/>
              <a:buChar char="○"/>
              <a:defRPr sz="1400" b="1">
                <a:solidFill>
                  <a:schemeClr val="lt2"/>
                </a:solidFill>
              </a:defRPr>
            </a:lvl8pPr>
            <a:lvl9pPr marL="4114800" lvl="8" indent="-317500" algn="ctr">
              <a:lnSpc>
                <a:spcPct val="100000"/>
              </a:lnSpc>
              <a:spcBef>
                <a:spcPts val="0"/>
              </a:spcBef>
              <a:spcAft>
                <a:spcPts val="0"/>
              </a:spcAft>
              <a:buClr>
                <a:schemeClr val="lt2"/>
              </a:buClr>
              <a:buSzPts val="1400"/>
              <a:buChar char="■"/>
              <a:defRPr sz="1400" b="1">
                <a:solidFill>
                  <a:schemeClr val="lt2"/>
                </a:solidFill>
              </a:defRPr>
            </a:lvl9pPr>
          </a:lstStyle>
          <a:p>
            <a:endParaRPr/>
          </a:p>
        </p:txBody>
      </p:sp>
      <p:sp>
        <p:nvSpPr>
          <p:cNvPr id="185" name="Google Shape;185;p34"/>
          <p:cNvSpPr txBox="1">
            <a:spLocks noGrp="1"/>
          </p:cNvSpPr>
          <p:nvPr>
            <p:ph type="subTitle" idx="3"/>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title and body">
  <p:cSld name="CUSTOM">
    <p:bg>
      <p:bgPr>
        <a:solidFill>
          <a:schemeClr val="lt1"/>
        </a:solidFill>
        <a:effectLst/>
      </p:bgPr>
    </p:bg>
    <p:spTree>
      <p:nvGrpSpPr>
        <p:cNvPr id="1" name="Shape 186"/>
        <p:cNvGrpSpPr/>
        <p:nvPr/>
      </p:nvGrpSpPr>
      <p:grpSpPr>
        <a:xfrm>
          <a:off x="0" y="0"/>
          <a:ext cx="0" cy="0"/>
          <a:chOff x="0" y="0"/>
          <a:chExt cx="0" cy="0"/>
        </a:xfrm>
      </p:grpSpPr>
      <p:sp>
        <p:nvSpPr>
          <p:cNvPr id="187" name="Google Shape;187;p35"/>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88" name="Google Shape;188;p3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89" name="Google Shape;189;p35"/>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90" name="Google Shape;190;p35"/>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191" name="Google Shape;191;p35"/>
          <p:cNvSpPr/>
          <p:nvPr/>
        </p:nvSpPr>
        <p:spPr>
          <a:xfrm>
            <a:off x="228450" y="1762300"/>
            <a:ext cx="86868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192" name="Google Shape;192;p35"/>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Clr>
                <a:schemeClr val="lt2"/>
              </a:buClr>
              <a:buSzPts val="1350"/>
              <a:buChar char="●"/>
              <a:defRPr>
                <a:solidFill>
                  <a:schemeClr val="lt2"/>
                </a:solidFill>
              </a:defRPr>
            </a:lvl1pPr>
            <a:lvl2pPr marL="914400" lvl="1" indent="-314325">
              <a:spcBef>
                <a:spcPts val="0"/>
              </a:spcBef>
              <a:spcAft>
                <a:spcPts val="0"/>
              </a:spcAft>
              <a:buClr>
                <a:schemeClr val="lt2"/>
              </a:buClr>
              <a:buSzPts val="1350"/>
              <a:buChar char="○"/>
              <a:defRPr>
                <a:solidFill>
                  <a:schemeClr val="lt2"/>
                </a:solidFill>
              </a:defRPr>
            </a:lvl2pPr>
            <a:lvl3pPr marL="1371600" lvl="2" indent="-314325">
              <a:spcBef>
                <a:spcPts val="0"/>
              </a:spcBef>
              <a:spcAft>
                <a:spcPts val="0"/>
              </a:spcAft>
              <a:buClr>
                <a:schemeClr val="lt2"/>
              </a:buClr>
              <a:buSzPts val="1350"/>
              <a:buChar char="■"/>
              <a:defRPr>
                <a:solidFill>
                  <a:schemeClr val="lt2"/>
                </a:solidFill>
              </a:defRPr>
            </a:lvl3pPr>
            <a:lvl4pPr marL="1828800" lvl="3" indent="-314325">
              <a:spcBef>
                <a:spcPts val="0"/>
              </a:spcBef>
              <a:spcAft>
                <a:spcPts val="0"/>
              </a:spcAft>
              <a:buClr>
                <a:schemeClr val="lt2"/>
              </a:buClr>
              <a:buSzPts val="1350"/>
              <a:buChar char="●"/>
              <a:defRPr>
                <a:solidFill>
                  <a:schemeClr val="lt2"/>
                </a:solidFill>
              </a:defRPr>
            </a:lvl4pPr>
            <a:lvl5pPr marL="2286000" lvl="4" indent="-314325">
              <a:spcBef>
                <a:spcPts val="0"/>
              </a:spcBef>
              <a:spcAft>
                <a:spcPts val="0"/>
              </a:spcAft>
              <a:buClr>
                <a:schemeClr val="lt2"/>
              </a:buClr>
              <a:buSzPts val="1350"/>
              <a:buChar char="○"/>
              <a:defRPr>
                <a:solidFill>
                  <a:schemeClr val="lt2"/>
                </a:solidFill>
              </a:defRPr>
            </a:lvl5pPr>
            <a:lvl6pPr marL="2743200" lvl="5" indent="-314325">
              <a:spcBef>
                <a:spcPts val="0"/>
              </a:spcBef>
              <a:spcAft>
                <a:spcPts val="0"/>
              </a:spcAft>
              <a:buClr>
                <a:schemeClr val="lt2"/>
              </a:buClr>
              <a:buSzPts val="1350"/>
              <a:buChar char="■"/>
              <a:defRPr>
                <a:solidFill>
                  <a:schemeClr val="lt2"/>
                </a:solidFill>
              </a:defRPr>
            </a:lvl6pPr>
            <a:lvl7pPr marL="3200400" lvl="6" indent="-314325">
              <a:spcBef>
                <a:spcPts val="0"/>
              </a:spcBef>
              <a:spcAft>
                <a:spcPts val="0"/>
              </a:spcAft>
              <a:buClr>
                <a:schemeClr val="lt2"/>
              </a:buClr>
              <a:buSzPts val="1350"/>
              <a:buChar char="●"/>
              <a:defRPr>
                <a:solidFill>
                  <a:schemeClr val="lt2"/>
                </a:solidFill>
              </a:defRPr>
            </a:lvl7pPr>
            <a:lvl8pPr marL="3657600" lvl="7" indent="-314325">
              <a:spcBef>
                <a:spcPts val="0"/>
              </a:spcBef>
              <a:spcAft>
                <a:spcPts val="0"/>
              </a:spcAft>
              <a:buClr>
                <a:schemeClr val="lt2"/>
              </a:buClr>
              <a:buSzPts val="1350"/>
              <a:buChar char="○"/>
              <a:defRPr>
                <a:solidFill>
                  <a:schemeClr val="lt2"/>
                </a:solidFill>
              </a:defRPr>
            </a:lvl8pPr>
            <a:lvl9pPr marL="4114800" lvl="8" indent="-314325">
              <a:spcBef>
                <a:spcPts val="0"/>
              </a:spcBef>
              <a:spcAft>
                <a:spcPts val="0"/>
              </a:spcAft>
              <a:buClr>
                <a:schemeClr val="lt2"/>
              </a:buClr>
              <a:buSzPts val="1350"/>
              <a:buChar char="■"/>
              <a:defRPr>
                <a:solidFill>
                  <a:schemeClr val="lt2"/>
                </a:solidFill>
              </a:defRPr>
            </a:lvl9pPr>
          </a:lstStyle>
          <a:p>
            <a:endParaRPr/>
          </a:p>
        </p:txBody>
      </p:sp>
      <p:sp>
        <p:nvSpPr>
          <p:cNvPr id="193" name="Google Shape;193;p35"/>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e column and image">
  <p:cSld name="CUSTOM_1">
    <p:bg>
      <p:bgPr>
        <a:solidFill>
          <a:schemeClr val="lt1"/>
        </a:solidFill>
        <a:effectLst/>
      </p:bgPr>
    </p:bg>
    <p:spTree>
      <p:nvGrpSpPr>
        <p:cNvPr id="1" name="Shape 194"/>
        <p:cNvGrpSpPr/>
        <p:nvPr/>
      </p:nvGrpSpPr>
      <p:grpSpPr>
        <a:xfrm>
          <a:off x="0" y="0"/>
          <a:ext cx="0" cy="0"/>
          <a:chOff x="0" y="0"/>
          <a:chExt cx="0" cy="0"/>
        </a:xfrm>
      </p:grpSpPr>
      <p:sp>
        <p:nvSpPr>
          <p:cNvPr id="195" name="Google Shape;195;p36"/>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96" name="Google Shape;196;p36"/>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97" name="Google Shape;197;p36"/>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98" name="Google Shape;198;p36"/>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199" name="Google Shape;199;p36"/>
          <p:cNvSpPr>
            <a:spLocks noGrp="1"/>
          </p:cNvSpPr>
          <p:nvPr>
            <p:ph type="pic" idx="2"/>
          </p:nvPr>
        </p:nvSpPr>
        <p:spPr>
          <a:xfrm>
            <a:off x="4685900" y="1762300"/>
            <a:ext cx="4229400" cy="3152400"/>
          </a:xfrm>
          <a:prstGeom prst="rect">
            <a:avLst/>
          </a:prstGeom>
          <a:noFill/>
          <a:ln>
            <a:noFill/>
          </a:ln>
        </p:spPr>
      </p:sp>
      <p:sp>
        <p:nvSpPr>
          <p:cNvPr id="200" name="Google Shape;200;p36"/>
          <p:cNvSpPr/>
          <p:nvPr/>
        </p:nvSpPr>
        <p:spPr>
          <a:xfrm>
            <a:off x="228450" y="1762300"/>
            <a:ext cx="42294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201" name="Google Shape;201;p36"/>
          <p:cNvSpPr txBox="1">
            <a:spLocks noGrp="1"/>
          </p:cNvSpPr>
          <p:nvPr>
            <p:ph type="body" idx="3"/>
          </p:nvPr>
        </p:nvSpPr>
        <p:spPr>
          <a:xfrm>
            <a:off x="456400" y="1983350"/>
            <a:ext cx="3780300" cy="27132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Clr>
                <a:schemeClr val="lt2"/>
              </a:buClr>
              <a:buSzPts val="1350"/>
              <a:buChar char="●"/>
              <a:defRPr>
                <a:solidFill>
                  <a:schemeClr val="lt2"/>
                </a:solidFill>
              </a:defRPr>
            </a:lvl1pPr>
            <a:lvl2pPr marL="914400" lvl="1" indent="-314325">
              <a:spcBef>
                <a:spcPts val="0"/>
              </a:spcBef>
              <a:spcAft>
                <a:spcPts val="0"/>
              </a:spcAft>
              <a:buClr>
                <a:schemeClr val="lt2"/>
              </a:buClr>
              <a:buSzPts val="1350"/>
              <a:buChar char="○"/>
              <a:defRPr>
                <a:solidFill>
                  <a:schemeClr val="lt2"/>
                </a:solidFill>
              </a:defRPr>
            </a:lvl2pPr>
            <a:lvl3pPr marL="1371600" lvl="2" indent="-314325">
              <a:spcBef>
                <a:spcPts val="0"/>
              </a:spcBef>
              <a:spcAft>
                <a:spcPts val="0"/>
              </a:spcAft>
              <a:buClr>
                <a:schemeClr val="lt2"/>
              </a:buClr>
              <a:buSzPts val="1350"/>
              <a:buChar char="■"/>
              <a:defRPr>
                <a:solidFill>
                  <a:schemeClr val="lt2"/>
                </a:solidFill>
              </a:defRPr>
            </a:lvl3pPr>
            <a:lvl4pPr marL="1828800" lvl="3" indent="-314325">
              <a:spcBef>
                <a:spcPts val="0"/>
              </a:spcBef>
              <a:spcAft>
                <a:spcPts val="0"/>
              </a:spcAft>
              <a:buClr>
                <a:schemeClr val="lt2"/>
              </a:buClr>
              <a:buSzPts val="1350"/>
              <a:buChar char="●"/>
              <a:defRPr>
                <a:solidFill>
                  <a:schemeClr val="lt2"/>
                </a:solidFill>
              </a:defRPr>
            </a:lvl4pPr>
            <a:lvl5pPr marL="2286000" lvl="4" indent="-314325">
              <a:spcBef>
                <a:spcPts val="0"/>
              </a:spcBef>
              <a:spcAft>
                <a:spcPts val="0"/>
              </a:spcAft>
              <a:buClr>
                <a:schemeClr val="lt2"/>
              </a:buClr>
              <a:buSzPts val="1350"/>
              <a:buChar char="○"/>
              <a:defRPr>
                <a:solidFill>
                  <a:schemeClr val="lt2"/>
                </a:solidFill>
              </a:defRPr>
            </a:lvl5pPr>
            <a:lvl6pPr marL="2743200" lvl="5" indent="-314325">
              <a:spcBef>
                <a:spcPts val="0"/>
              </a:spcBef>
              <a:spcAft>
                <a:spcPts val="0"/>
              </a:spcAft>
              <a:buClr>
                <a:schemeClr val="lt2"/>
              </a:buClr>
              <a:buSzPts val="1350"/>
              <a:buChar char="■"/>
              <a:defRPr>
                <a:solidFill>
                  <a:schemeClr val="lt2"/>
                </a:solidFill>
              </a:defRPr>
            </a:lvl6pPr>
            <a:lvl7pPr marL="3200400" lvl="6" indent="-314325">
              <a:spcBef>
                <a:spcPts val="0"/>
              </a:spcBef>
              <a:spcAft>
                <a:spcPts val="0"/>
              </a:spcAft>
              <a:buClr>
                <a:schemeClr val="lt2"/>
              </a:buClr>
              <a:buSzPts val="1350"/>
              <a:buChar char="●"/>
              <a:defRPr>
                <a:solidFill>
                  <a:schemeClr val="lt2"/>
                </a:solidFill>
              </a:defRPr>
            </a:lvl7pPr>
            <a:lvl8pPr marL="3657600" lvl="7" indent="-314325">
              <a:spcBef>
                <a:spcPts val="0"/>
              </a:spcBef>
              <a:spcAft>
                <a:spcPts val="0"/>
              </a:spcAft>
              <a:buClr>
                <a:schemeClr val="lt2"/>
              </a:buClr>
              <a:buSzPts val="1350"/>
              <a:buChar char="○"/>
              <a:defRPr>
                <a:solidFill>
                  <a:schemeClr val="lt2"/>
                </a:solidFill>
              </a:defRPr>
            </a:lvl8pPr>
            <a:lvl9pPr marL="4114800" lvl="8" indent="-314325">
              <a:spcBef>
                <a:spcPts val="0"/>
              </a:spcBef>
              <a:spcAft>
                <a:spcPts val="0"/>
              </a:spcAft>
              <a:buClr>
                <a:schemeClr val="lt2"/>
              </a:buClr>
              <a:buSzPts val="1350"/>
              <a:buChar char="■"/>
              <a:defRPr>
                <a:solidFill>
                  <a:schemeClr val="lt2"/>
                </a:solidFill>
              </a:defRPr>
            </a:lvl9pPr>
          </a:lstStyle>
          <a:p>
            <a:endParaRPr/>
          </a:p>
        </p:txBody>
      </p:sp>
      <p:sp>
        <p:nvSpPr>
          <p:cNvPr id="202" name="Google Shape;202;p36"/>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hree columns and image 1">
  <p:cSld name="CUSTOM_2">
    <p:bg>
      <p:bgPr>
        <a:solidFill>
          <a:schemeClr val="lt1"/>
        </a:solidFill>
        <a:effectLst/>
      </p:bgPr>
    </p:bg>
    <p:spTree>
      <p:nvGrpSpPr>
        <p:cNvPr id="1" name="Shape 203"/>
        <p:cNvGrpSpPr/>
        <p:nvPr/>
      </p:nvGrpSpPr>
      <p:grpSpPr>
        <a:xfrm>
          <a:off x="0" y="0"/>
          <a:ext cx="0" cy="0"/>
          <a:chOff x="0" y="0"/>
          <a:chExt cx="0" cy="0"/>
        </a:xfrm>
      </p:grpSpPr>
      <p:sp>
        <p:nvSpPr>
          <p:cNvPr id="204" name="Google Shape;204;p37"/>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205" name="Google Shape;205;p37"/>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206" name="Google Shape;206;p37"/>
          <p:cNvSpPr/>
          <p:nvPr/>
        </p:nvSpPr>
        <p:spPr>
          <a:xfrm>
            <a:off x="2286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07" name="Google Shape;207;p37"/>
          <p:cNvSpPr txBox="1">
            <a:spLocks noGrp="1"/>
          </p:cNvSpPr>
          <p:nvPr>
            <p:ph type="subTitle" idx="1"/>
          </p:nvPr>
        </p:nvSpPr>
        <p:spPr>
          <a:xfrm>
            <a:off x="2286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08" name="Google Shape;208;p37"/>
          <p:cNvSpPr>
            <a:spLocks noGrp="1"/>
          </p:cNvSpPr>
          <p:nvPr>
            <p:ph type="pic" idx="2"/>
          </p:nvPr>
        </p:nvSpPr>
        <p:spPr>
          <a:xfrm>
            <a:off x="228600" y="3062975"/>
            <a:ext cx="8686800" cy="1851900"/>
          </a:xfrm>
          <a:prstGeom prst="rect">
            <a:avLst/>
          </a:prstGeom>
          <a:noFill/>
          <a:ln>
            <a:noFill/>
          </a:ln>
        </p:spPr>
      </p:sp>
      <p:sp>
        <p:nvSpPr>
          <p:cNvPr id="209" name="Google Shape;209;p37"/>
          <p:cNvSpPr/>
          <p:nvPr/>
        </p:nvSpPr>
        <p:spPr>
          <a:xfrm>
            <a:off x="2286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10" name="Google Shape;210;p37"/>
          <p:cNvSpPr txBox="1">
            <a:spLocks noGrp="1"/>
          </p:cNvSpPr>
          <p:nvPr>
            <p:ph type="body" idx="3"/>
          </p:nvPr>
        </p:nvSpPr>
        <p:spPr>
          <a:xfrm>
            <a:off x="2286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11" name="Google Shape;211;p37"/>
          <p:cNvSpPr/>
          <p:nvPr/>
        </p:nvSpPr>
        <p:spPr>
          <a:xfrm>
            <a:off x="318765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212" name="Google Shape;212;p37"/>
          <p:cNvSpPr/>
          <p:nvPr/>
        </p:nvSpPr>
        <p:spPr>
          <a:xfrm>
            <a:off x="614670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213" name="Google Shape;213;p37"/>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hree columns and image 2">
  <p:cSld name="CUSTOM_2_1">
    <p:bg>
      <p:bgPr>
        <a:solidFill>
          <a:schemeClr val="lt1"/>
        </a:solidFill>
        <a:effectLst/>
      </p:bgPr>
    </p:bg>
    <p:spTree>
      <p:nvGrpSpPr>
        <p:cNvPr id="1" name="Shape 214"/>
        <p:cNvGrpSpPr/>
        <p:nvPr/>
      </p:nvGrpSpPr>
      <p:grpSpPr>
        <a:xfrm>
          <a:off x="0" y="0"/>
          <a:ext cx="0" cy="0"/>
          <a:chOff x="0" y="0"/>
          <a:chExt cx="0" cy="0"/>
        </a:xfrm>
      </p:grpSpPr>
      <p:sp>
        <p:nvSpPr>
          <p:cNvPr id="215" name="Google Shape;215;p38"/>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216" name="Google Shape;216;p38"/>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217" name="Google Shape;217;p38"/>
          <p:cNvSpPr>
            <a:spLocks noGrp="1"/>
          </p:cNvSpPr>
          <p:nvPr>
            <p:ph type="pic" idx="2"/>
          </p:nvPr>
        </p:nvSpPr>
        <p:spPr>
          <a:xfrm>
            <a:off x="228600" y="3062975"/>
            <a:ext cx="8686800" cy="1851900"/>
          </a:xfrm>
          <a:prstGeom prst="rect">
            <a:avLst/>
          </a:prstGeom>
          <a:noFill/>
          <a:ln>
            <a:noFill/>
          </a:ln>
        </p:spPr>
      </p:sp>
      <p:sp>
        <p:nvSpPr>
          <p:cNvPr id="218" name="Google Shape;218;p38"/>
          <p:cNvSpPr/>
          <p:nvPr/>
        </p:nvSpPr>
        <p:spPr>
          <a:xfrm>
            <a:off x="614670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219" name="Google Shape;219;p38"/>
          <p:cNvSpPr/>
          <p:nvPr/>
        </p:nvSpPr>
        <p:spPr>
          <a:xfrm>
            <a:off x="228600" y="1322476"/>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220" name="Google Shape;220;p38"/>
          <p:cNvSpPr/>
          <p:nvPr/>
        </p:nvSpPr>
        <p:spPr>
          <a:xfrm>
            <a:off x="318765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21" name="Google Shape;221;p38"/>
          <p:cNvSpPr txBox="1">
            <a:spLocks noGrp="1"/>
          </p:cNvSpPr>
          <p:nvPr>
            <p:ph type="subTitle" idx="1"/>
          </p:nvPr>
        </p:nvSpPr>
        <p:spPr>
          <a:xfrm>
            <a:off x="318765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22" name="Google Shape;222;p38"/>
          <p:cNvSpPr/>
          <p:nvPr/>
        </p:nvSpPr>
        <p:spPr>
          <a:xfrm>
            <a:off x="318765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23" name="Google Shape;223;p38"/>
          <p:cNvSpPr txBox="1">
            <a:spLocks noGrp="1"/>
          </p:cNvSpPr>
          <p:nvPr>
            <p:ph type="body" idx="3"/>
          </p:nvPr>
        </p:nvSpPr>
        <p:spPr>
          <a:xfrm>
            <a:off x="318765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24" name="Google Shape;224;p38"/>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three columns and image 3">
  <p:cSld name="CUSTOM_2_1_1">
    <p:bg>
      <p:bgPr>
        <a:solidFill>
          <a:schemeClr val="lt1"/>
        </a:solidFill>
        <a:effectLst/>
      </p:bgPr>
    </p:bg>
    <p:spTree>
      <p:nvGrpSpPr>
        <p:cNvPr id="1" name="Shape 225"/>
        <p:cNvGrpSpPr/>
        <p:nvPr/>
      </p:nvGrpSpPr>
      <p:grpSpPr>
        <a:xfrm>
          <a:off x="0" y="0"/>
          <a:ext cx="0" cy="0"/>
          <a:chOff x="0" y="0"/>
          <a:chExt cx="0" cy="0"/>
        </a:xfrm>
      </p:grpSpPr>
      <p:sp>
        <p:nvSpPr>
          <p:cNvPr id="226" name="Google Shape;226;p39"/>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227" name="Google Shape;227;p39"/>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228" name="Google Shape;228;p39"/>
          <p:cNvSpPr>
            <a:spLocks noGrp="1"/>
          </p:cNvSpPr>
          <p:nvPr>
            <p:ph type="pic" idx="2"/>
          </p:nvPr>
        </p:nvSpPr>
        <p:spPr>
          <a:xfrm>
            <a:off x="228600" y="3062975"/>
            <a:ext cx="8686800" cy="1851900"/>
          </a:xfrm>
          <a:prstGeom prst="rect">
            <a:avLst/>
          </a:prstGeom>
          <a:noFill/>
          <a:ln>
            <a:noFill/>
          </a:ln>
        </p:spPr>
      </p:sp>
      <p:sp>
        <p:nvSpPr>
          <p:cNvPr id="229" name="Google Shape;229;p39"/>
          <p:cNvSpPr/>
          <p:nvPr/>
        </p:nvSpPr>
        <p:spPr>
          <a:xfrm>
            <a:off x="228600" y="1322476"/>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230" name="Google Shape;230;p39"/>
          <p:cNvSpPr/>
          <p:nvPr/>
        </p:nvSpPr>
        <p:spPr>
          <a:xfrm>
            <a:off x="318765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231" name="Google Shape;231;p39"/>
          <p:cNvSpPr/>
          <p:nvPr/>
        </p:nvSpPr>
        <p:spPr>
          <a:xfrm>
            <a:off x="61467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32" name="Google Shape;232;p39"/>
          <p:cNvSpPr txBox="1">
            <a:spLocks noGrp="1"/>
          </p:cNvSpPr>
          <p:nvPr>
            <p:ph type="subTitle" idx="1"/>
          </p:nvPr>
        </p:nvSpPr>
        <p:spPr>
          <a:xfrm>
            <a:off x="61467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33" name="Google Shape;233;p39"/>
          <p:cNvSpPr/>
          <p:nvPr/>
        </p:nvSpPr>
        <p:spPr>
          <a:xfrm>
            <a:off x="61467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34" name="Google Shape;234;p39"/>
          <p:cNvSpPr txBox="1">
            <a:spLocks noGrp="1"/>
          </p:cNvSpPr>
          <p:nvPr>
            <p:ph type="body" idx="3"/>
          </p:nvPr>
        </p:nvSpPr>
        <p:spPr>
          <a:xfrm>
            <a:off x="61467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35" name="Google Shape;235;p39"/>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hree columns and image 4">
  <p:cSld name="CUSTOM_2_1_1_1">
    <p:bg>
      <p:bgPr>
        <a:solidFill>
          <a:schemeClr val="lt1"/>
        </a:solidFill>
        <a:effectLst/>
      </p:bgPr>
    </p:bg>
    <p:spTree>
      <p:nvGrpSpPr>
        <p:cNvPr id="1" name="Shape 236"/>
        <p:cNvGrpSpPr/>
        <p:nvPr/>
      </p:nvGrpSpPr>
      <p:grpSpPr>
        <a:xfrm>
          <a:off x="0" y="0"/>
          <a:ext cx="0" cy="0"/>
          <a:chOff x="0" y="0"/>
          <a:chExt cx="0" cy="0"/>
        </a:xfrm>
      </p:grpSpPr>
      <p:sp>
        <p:nvSpPr>
          <p:cNvPr id="237" name="Google Shape;237;p40"/>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238" name="Google Shape;238;p40"/>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239" name="Google Shape;239;p40"/>
          <p:cNvSpPr>
            <a:spLocks noGrp="1"/>
          </p:cNvSpPr>
          <p:nvPr>
            <p:ph type="pic" idx="2"/>
          </p:nvPr>
        </p:nvSpPr>
        <p:spPr>
          <a:xfrm>
            <a:off x="228600" y="3062975"/>
            <a:ext cx="8686800" cy="1851900"/>
          </a:xfrm>
          <a:prstGeom prst="rect">
            <a:avLst/>
          </a:prstGeom>
          <a:noFill/>
          <a:ln>
            <a:noFill/>
          </a:ln>
        </p:spPr>
      </p:sp>
      <p:sp>
        <p:nvSpPr>
          <p:cNvPr id="240" name="Google Shape;240;p40"/>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40"/>
          <p:cNvSpPr/>
          <p:nvPr/>
        </p:nvSpPr>
        <p:spPr>
          <a:xfrm>
            <a:off x="2286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42" name="Google Shape;242;p40"/>
          <p:cNvSpPr txBox="1">
            <a:spLocks noGrp="1"/>
          </p:cNvSpPr>
          <p:nvPr>
            <p:ph type="subTitle" idx="1"/>
          </p:nvPr>
        </p:nvSpPr>
        <p:spPr>
          <a:xfrm>
            <a:off x="2286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43" name="Google Shape;243;p40"/>
          <p:cNvSpPr/>
          <p:nvPr/>
        </p:nvSpPr>
        <p:spPr>
          <a:xfrm>
            <a:off x="2286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44" name="Google Shape;244;p40"/>
          <p:cNvSpPr txBox="1">
            <a:spLocks noGrp="1"/>
          </p:cNvSpPr>
          <p:nvPr>
            <p:ph type="body" idx="3"/>
          </p:nvPr>
        </p:nvSpPr>
        <p:spPr>
          <a:xfrm>
            <a:off x="2286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45" name="Google Shape;245;p40"/>
          <p:cNvSpPr/>
          <p:nvPr/>
        </p:nvSpPr>
        <p:spPr>
          <a:xfrm>
            <a:off x="318765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46" name="Google Shape;246;p40"/>
          <p:cNvSpPr txBox="1">
            <a:spLocks noGrp="1"/>
          </p:cNvSpPr>
          <p:nvPr>
            <p:ph type="subTitle" idx="4"/>
          </p:nvPr>
        </p:nvSpPr>
        <p:spPr>
          <a:xfrm>
            <a:off x="318765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47" name="Google Shape;247;p40"/>
          <p:cNvSpPr/>
          <p:nvPr/>
        </p:nvSpPr>
        <p:spPr>
          <a:xfrm>
            <a:off x="318765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48" name="Google Shape;248;p40"/>
          <p:cNvSpPr txBox="1">
            <a:spLocks noGrp="1"/>
          </p:cNvSpPr>
          <p:nvPr>
            <p:ph type="body" idx="5"/>
          </p:nvPr>
        </p:nvSpPr>
        <p:spPr>
          <a:xfrm>
            <a:off x="318765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49" name="Google Shape;249;p40"/>
          <p:cNvSpPr/>
          <p:nvPr/>
        </p:nvSpPr>
        <p:spPr>
          <a:xfrm>
            <a:off x="61467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50" name="Google Shape;250;p40"/>
          <p:cNvSpPr txBox="1">
            <a:spLocks noGrp="1"/>
          </p:cNvSpPr>
          <p:nvPr>
            <p:ph type="subTitle" idx="6"/>
          </p:nvPr>
        </p:nvSpPr>
        <p:spPr>
          <a:xfrm>
            <a:off x="61467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51" name="Google Shape;251;p40"/>
          <p:cNvSpPr/>
          <p:nvPr/>
        </p:nvSpPr>
        <p:spPr>
          <a:xfrm>
            <a:off x="61467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52" name="Google Shape;252;p40"/>
          <p:cNvSpPr txBox="1">
            <a:spLocks noGrp="1"/>
          </p:cNvSpPr>
          <p:nvPr>
            <p:ph type="body" idx="7"/>
          </p:nvPr>
        </p:nvSpPr>
        <p:spPr>
          <a:xfrm>
            <a:off x="61467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p:cSld name="CUSTOM_3">
    <p:bg>
      <p:bgPr>
        <a:solidFill>
          <a:schemeClr val="dk2"/>
        </a:solidFill>
        <a:effectLst/>
      </p:bgPr>
    </p:bg>
    <p:spTree>
      <p:nvGrpSpPr>
        <p:cNvPr id="1" name="Shape 253"/>
        <p:cNvGrpSpPr/>
        <p:nvPr/>
      </p:nvGrpSpPr>
      <p:grpSpPr>
        <a:xfrm>
          <a:off x="0" y="0"/>
          <a:ext cx="0" cy="0"/>
          <a:chOff x="0" y="0"/>
          <a:chExt cx="0" cy="0"/>
        </a:xfrm>
      </p:grpSpPr>
      <p:sp>
        <p:nvSpPr>
          <p:cNvPr id="254" name="Google Shape;254;p41"/>
          <p:cNvSpPr/>
          <p:nvPr/>
        </p:nvSpPr>
        <p:spPr>
          <a:xfrm>
            <a:off x="228600" y="228600"/>
            <a:ext cx="86868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3"/>
              </a:buClr>
              <a:buSzPts val="1100"/>
              <a:buNone/>
            </a:pPr>
            <a:endParaRPr sz="5600">
              <a:solidFill>
                <a:schemeClr val="lt2"/>
              </a:solidFill>
              <a:latin typeface="Young Serif"/>
              <a:ea typeface="Young Serif"/>
              <a:cs typeface="Young Serif"/>
              <a:sym typeface="Young Serif"/>
            </a:endParaRPr>
          </a:p>
        </p:txBody>
      </p:sp>
      <p:sp>
        <p:nvSpPr>
          <p:cNvPr id="255" name="Google Shape;255;p41"/>
          <p:cNvSpPr txBox="1">
            <a:spLocks noGrp="1"/>
          </p:cNvSpPr>
          <p:nvPr>
            <p:ph type="title"/>
          </p:nvPr>
        </p:nvSpPr>
        <p:spPr>
          <a:xfrm>
            <a:off x="1248900" y="1777350"/>
            <a:ext cx="6646200" cy="1588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4000"/>
              <a:buNone/>
              <a:defRPr>
                <a:solidFill>
                  <a:schemeClr val="dk2"/>
                </a:solidFill>
              </a:defRPr>
            </a:lvl2pPr>
            <a:lvl3pPr lvl="2">
              <a:spcBef>
                <a:spcPts val="0"/>
              </a:spcBef>
              <a:spcAft>
                <a:spcPts val="0"/>
              </a:spcAft>
              <a:buClr>
                <a:schemeClr val="dk2"/>
              </a:buClr>
              <a:buSzPts val="4000"/>
              <a:buNone/>
              <a:defRPr>
                <a:solidFill>
                  <a:schemeClr val="dk2"/>
                </a:solidFill>
              </a:defRPr>
            </a:lvl3pPr>
            <a:lvl4pPr lvl="3">
              <a:spcBef>
                <a:spcPts val="0"/>
              </a:spcBef>
              <a:spcAft>
                <a:spcPts val="0"/>
              </a:spcAft>
              <a:buClr>
                <a:schemeClr val="dk2"/>
              </a:buClr>
              <a:buSzPts val="4000"/>
              <a:buNone/>
              <a:defRPr>
                <a:solidFill>
                  <a:schemeClr val="dk2"/>
                </a:solidFill>
              </a:defRPr>
            </a:lvl4pPr>
            <a:lvl5pPr lvl="4">
              <a:spcBef>
                <a:spcPts val="0"/>
              </a:spcBef>
              <a:spcAft>
                <a:spcPts val="0"/>
              </a:spcAft>
              <a:buClr>
                <a:schemeClr val="dk2"/>
              </a:buClr>
              <a:buSzPts val="4000"/>
              <a:buNone/>
              <a:defRPr>
                <a:solidFill>
                  <a:schemeClr val="dk2"/>
                </a:solidFill>
              </a:defRPr>
            </a:lvl5pPr>
            <a:lvl6pPr lvl="5">
              <a:spcBef>
                <a:spcPts val="0"/>
              </a:spcBef>
              <a:spcAft>
                <a:spcPts val="0"/>
              </a:spcAft>
              <a:buClr>
                <a:schemeClr val="dk2"/>
              </a:buClr>
              <a:buSzPts val="4000"/>
              <a:buNone/>
              <a:defRPr>
                <a:solidFill>
                  <a:schemeClr val="dk2"/>
                </a:solidFill>
              </a:defRPr>
            </a:lvl6pPr>
            <a:lvl7pPr lvl="6">
              <a:spcBef>
                <a:spcPts val="0"/>
              </a:spcBef>
              <a:spcAft>
                <a:spcPts val="0"/>
              </a:spcAft>
              <a:buClr>
                <a:schemeClr val="dk2"/>
              </a:buClr>
              <a:buSzPts val="4000"/>
              <a:buNone/>
              <a:defRPr>
                <a:solidFill>
                  <a:schemeClr val="dk2"/>
                </a:solidFill>
              </a:defRPr>
            </a:lvl7pPr>
            <a:lvl8pPr lvl="7">
              <a:spcBef>
                <a:spcPts val="0"/>
              </a:spcBef>
              <a:spcAft>
                <a:spcPts val="0"/>
              </a:spcAft>
              <a:buClr>
                <a:schemeClr val="dk2"/>
              </a:buClr>
              <a:buSzPts val="4000"/>
              <a:buNone/>
              <a:defRPr>
                <a:solidFill>
                  <a:schemeClr val="dk2"/>
                </a:solidFill>
              </a:defRPr>
            </a:lvl8pPr>
            <a:lvl9pPr lvl="8">
              <a:spcBef>
                <a:spcPts val="0"/>
              </a:spcBef>
              <a:spcAft>
                <a:spcPts val="0"/>
              </a:spcAft>
              <a:buClr>
                <a:schemeClr val="dk2"/>
              </a:buClr>
              <a:buSzPts val="4000"/>
              <a:buNone/>
              <a:defRPr>
                <a:solidFill>
                  <a:schemeClr val="dk2"/>
                </a:solidFill>
              </a:defRPr>
            </a:lvl9pPr>
          </a:lstStyle>
          <a:p>
            <a:endParaRPr/>
          </a:p>
        </p:txBody>
      </p:sp>
      <p:sp>
        <p:nvSpPr>
          <p:cNvPr id="256" name="Google Shape;256;p41"/>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CUSTOM_4">
    <p:spTree>
      <p:nvGrpSpPr>
        <p:cNvPr id="1" name="Shape 2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1pPr>
            <a:lvl2pPr lvl="1">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2pPr>
            <a:lvl3pPr lvl="2">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3pPr>
            <a:lvl4pPr lvl="3">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4pPr>
            <a:lvl5pPr lvl="4">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5pPr>
            <a:lvl6pPr lvl="5">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6pPr>
            <a:lvl7pPr lvl="6">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7pPr>
            <a:lvl8pPr lvl="7">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8pPr>
            <a:lvl9pPr lvl="8">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9pPr>
          </a:lstStyle>
          <a:p>
            <a:endParaRPr/>
          </a:p>
        </p:txBody>
      </p:sp>
      <p:sp>
        <p:nvSpPr>
          <p:cNvPr id="52" name="Google Shape;52;p13"/>
          <p:cNvSpPr txBox="1">
            <a:spLocks noGrp="1"/>
          </p:cNvSpPr>
          <p:nvPr>
            <p:ph type="body" idx="1"/>
          </p:nvPr>
        </p:nvSpPr>
        <p:spPr>
          <a:xfrm>
            <a:off x="311700" y="1814450"/>
            <a:ext cx="8520600" cy="3416400"/>
          </a:xfrm>
          <a:prstGeom prst="rect">
            <a:avLst/>
          </a:prstGeom>
          <a:noFill/>
          <a:ln>
            <a:noFill/>
          </a:ln>
        </p:spPr>
        <p:txBody>
          <a:bodyPr spcFirstLastPara="1" wrap="square" lIns="91425" tIns="91425" rIns="91425" bIns="91425" anchor="t" anchorCtr="0">
            <a:normAutofit/>
          </a:bodyPr>
          <a:lstStyle>
            <a:lvl1pPr marL="457200" lvl="0"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1pPr>
            <a:lvl2pPr marL="914400" lvl="1"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2pPr>
            <a:lvl3pPr marL="1371600" lvl="2"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3pPr>
            <a:lvl4pPr marL="1828800" lvl="3"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4pPr>
            <a:lvl5pPr marL="2286000" lvl="4"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5pPr>
            <a:lvl6pPr marL="2743200" lvl="5"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6pPr>
            <a:lvl7pPr marL="3200400" lvl="6"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7pPr>
            <a:lvl8pPr marL="3657600" lvl="7"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8pPr>
            <a:lvl9pPr marL="4114800" lvl="8"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9pPr>
          </a:lstStyle>
          <a:p>
            <a:endParaRPr/>
          </a:p>
        </p:txBody>
      </p:sp>
      <p:sp>
        <p:nvSpPr>
          <p:cNvPr id="53" name="Google Shape;53;p13"/>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amnesty.org/en/latest/news/2022/08/tunisia-drop-all-charges-against-journalist-salah-attia/"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arack_Obama"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l_General_(rapper)"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aghida_Dergham"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s://interactive.aljazeera.com/aje/2021/the-arab-spring-retweeted-10-years/index.html#syria"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a:latin typeface="Lexend"/>
                <a:ea typeface="Lexend"/>
                <a:cs typeface="Lexend"/>
                <a:sym typeface="Lexend"/>
              </a:rPr>
              <a:t>Class 2 - </a:t>
            </a:r>
            <a:endParaRPr sz="4900">
              <a:latin typeface="Lexend"/>
              <a:ea typeface="Lexend"/>
              <a:cs typeface="Lexend"/>
              <a:sym typeface="Lexend"/>
            </a:endParaRPr>
          </a:p>
          <a:p>
            <a:pPr marL="0" lvl="0" indent="0" algn="ctr" rtl="0">
              <a:spcBef>
                <a:spcPts val="0"/>
              </a:spcBef>
              <a:spcAft>
                <a:spcPts val="0"/>
              </a:spcAft>
              <a:buNone/>
            </a:pPr>
            <a:r>
              <a:rPr lang="en" sz="4900">
                <a:latin typeface="Lexend"/>
                <a:ea typeface="Lexend"/>
                <a:cs typeface="Lexend"/>
                <a:sym typeface="Lexend"/>
              </a:rPr>
              <a:t>Excerpts and Quotes from People during the Arab Spring</a:t>
            </a:r>
            <a:endParaRPr sz="4900">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exend"/>
                <a:ea typeface="Lexend"/>
                <a:cs typeface="Lexend"/>
                <a:sym typeface="Lexend"/>
              </a:rPr>
              <a:t>Overview</a:t>
            </a:r>
            <a:endParaRPr>
              <a:latin typeface="Lexend"/>
              <a:ea typeface="Lexend"/>
              <a:cs typeface="Lexend"/>
              <a:sym typeface="Lexend"/>
            </a:endParaRPr>
          </a:p>
        </p:txBody>
      </p:sp>
      <p:sp>
        <p:nvSpPr>
          <p:cNvPr id="268" name="Google Shape;268;p44"/>
          <p:cNvSpPr txBox="1"/>
          <p:nvPr/>
        </p:nvSpPr>
        <p:spPr>
          <a:xfrm>
            <a:off x="296500" y="1342550"/>
            <a:ext cx="8175900" cy="352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chemeClr val="accent6"/>
                </a:solidFill>
                <a:latin typeface="Lexend"/>
                <a:ea typeface="Lexend"/>
                <a:cs typeface="Lexend"/>
                <a:sym typeface="Lexend"/>
              </a:rPr>
              <a:t>The quotes can be shared to the class and completed together, in stations, or in the small groups formed on Day 1.</a:t>
            </a:r>
            <a:endParaRPr sz="2400">
              <a:solidFill>
                <a:schemeClr val="accent6"/>
              </a:solidFill>
              <a:latin typeface="Lexend"/>
              <a:ea typeface="Lexend"/>
              <a:cs typeface="Lexend"/>
              <a:sym typeface="Lexend"/>
            </a:endParaRPr>
          </a:p>
          <a:p>
            <a:pPr marL="0" lvl="0" indent="0" algn="l" rtl="0">
              <a:lnSpc>
                <a:spcPct val="115000"/>
              </a:lnSpc>
              <a:spcBef>
                <a:spcPts val="0"/>
              </a:spcBef>
              <a:spcAft>
                <a:spcPts val="0"/>
              </a:spcAft>
              <a:buNone/>
            </a:pPr>
            <a:endParaRPr sz="2400">
              <a:solidFill>
                <a:schemeClr val="accent6"/>
              </a:solidFill>
              <a:latin typeface="Lexend"/>
              <a:ea typeface="Lexend"/>
              <a:cs typeface="Lexend"/>
              <a:sym typeface="Lexend"/>
            </a:endParaRPr>
          </a:p>
          <a:p>
            <a:pPr marL="0" lvl="0" indent="0" algn="l" rtl="0">
              <a:lnSpc>
                <a:spcPct val="115000"/>
              </a:lnSpc>
              <a:spcBef>
                <a:spcPts val="0"/>
              </a:spcBef>
              <a:spcAft>
                <a:spcPts val="0"/>
              </a:spcAft>
              <a:buNone/>
            </a:pPr>
            <a:r>
              <a:rPr lang="en" sz="2400">
                <a:solidFill>
                  <a:schemeClr val="accent6"/>
                </a:solidFill>
                <a:latin typeface="Lexend"/>
                <a:ea typeface="Lexend"/>
                <a:cs typeface="Lexend"/>
                <a:sym typeface="Lexend"/>
              </a:rPr>
              <a:t>For each quote/excerpt used, ask students to share how it has impacted their beliefs about the essential question: How can individuals and groups change society?</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Lexend"/>
                <a:ea typeface="Lexend"/>
                <a:cs typeface="Lexend"/>
                <a:sym typeface="Lexend"/>
              </a:rPr>
              <a:t>Arab Spring Map: Option 1</a:t>
            </a:r>
            <a:endParaRPr>
              <a:latin typeface="Lexend"/>
              <a:ea typeface="Lexend"/>
              <a:cs typeface="Lexend"/>
              <a:sym typeface="Lexend"/>
            </a:endParaRPr>
          </a:p>
        </p:txBody>
      </p:sp>
      <p:pic>
        <p:nvPicPr>
          <p:cNvPr id="274" name="Google Shape;274;p45"/>
          <p:cNvPicPr preferRelativeResize="0"/>
          <p:nvPr/>
        </p:nvPicPr>
        <p:blipFill>
          <a:blip r:embed="rId3">
            <a:alphaModFix/>
          </a:blip>
          <a:stretch>
            <a:fillRect/>
          </a:stretch>
        </p:blipFill>
        <p:spPr>
          <a:xfrm>
            <a:off x="412000" y="1281675"/>
            <a:ext cx="8320000" cy="3861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Lexend"/>
                <a:ea typeface="Lexend"/>
                <a:cs typeface="Lexend"/>
                <a:sym typeface="Lexend"/>
              </a:rPr>
              <a:t>Arab Spring Map: Option 2</a:t>
            </a:r>
            <a:endParaRPr>
              <a:latin typeface="Lexend"/>
              <a:ea typeface="Lexend"/>
              <a:cs typeface="Lexend"/>
              <a:sym typeface="Lexend"/>
            </a:endParaRPr>
          </a:p>
        </p:txBody>
      </p:sp>
      <p:pic>
        <p:nvPicPr>
          <p:cNvPr id="280" name="Google Shape;280;p46"/>
          <p:cNvPicPr preferRelativeResize="0"/>
          <p:nvPr/>
        </p:nvPicPr>
        <p:blipFill>
          <a:blip r:embed="rId3">
            <a:alphaModFix/>
          </a:blip>
          <a:stretch>
            <a:fillRect/>
          </a:stretch>
        </p:blipFill>
        <p:spPr>
          <a:xfrm>
            <a:off x="841214" y="1194500"/>
            <a:ext cx="7461576" cy="3744301"/>
          </a:xfrm>
          <a:prstGeom prst="rect">
            <a:avLst/>
          </a:prstGeom>
          <a:noFill/>
          <a:ln w="19050" cap="flat" cmpd="sng">
            <a:solidFill>
              <a:srgbClr val="0000EE"/>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635500" y="228600"/>
            <a:ext cx="7836900" cy="60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Lexend"/>
                <a:ea typeface="Lexend"/>
                <a:cs typeface="Lexend"/>
                <a:sym typeface="Lexend"/>
              </a:rPr>
              <a:t>Quote/Excerpt 1</a:t>
            </a:r>
            <a:endParaRPr>
              <a:latin typeface="Lexend"/>
              <a:ea typeface="Lexend"/>
              <a:cs typeface="Lexend"/>
              <a:sym typeface="Lexend"/>
            </a:endParaRPr>
          </a:p>
        </p:txBody>
      </p:sp>
      <p:sp>
        <p:nvSpPr>
          <p:cNvPr id="286" name="Google Shape;286;p47"/>
          <p:cNvSpPr txBox="1"/>
          <p:nvPr/>
        </p:nvSpPr>
        <p:spPr>
          <a:xfrm>
            <a:off x="292550" y="3620950"/>
            <a:ext cx="8684700" cy="1342500"/>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accent6"/>
                </a:solidFill>
                <a:latin typeface="Lexend"/>
                <a:ea typeface="Lexend"/>
                <a:cs typeface="Lexend"/>
                <a:sym typeface="Lexend"/>
              </a:rPr>
              <a:t>How does this information  impact your beliefs about the Essential Question: How can individuals and groups change society?</a:t>
            </a:r>
            <a:endParaRPr sz="1200" b="1">
              <a:solidFill>
                <a:schemeClr val="dk1"/>
              </a:solidFill>
              <a:latin typeface="Rubik"/>
              <a:ea typeface="Rubik"/>
              <a:cs typeface="Rubik"/>
              <a:sym typeface="Rubik"/>
            </a:endParaRPr>
          </a:p>
        </p:txBody>
      </p:sp>
      <p:sp>
        <p:nvSpPr>
          <p:cNvPr id="287" name="Google Shape;287;p47"/>
          <p:cNvSpPr txBox="1"/>
          <p:nvPr/>
        </p:nvSpPr>
        <p:spPr>
          <a:xfrm>
            <a:off x="180175" y="1179875"/>
            <a:ext cx="8595600" cy="2092200"/>
          </a:xfrm>
          <a:prstGeom prst="rect">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latin typeface="Calibri"/>
                <a:ea typeface="Calibri"/>
                <a:cs typeface="Calibri"/>
                <a:sym typeface="Calibri"/>
              </a:rPr>
              <a:t>The phrase "the people want to bring down the regime" has been the cry from Morocco to Bahrain. It was the phrase that brought down Egypt's Hosni Mubarak in February.</a:t>
            </a:r>
            <a:endParaRPr sz="1800" b="1">
              <a:latin typeface="Calibri"/>
              <a:ea typeface="Calibri"/>
              <a:cs typeface="Calibri"/>
              <a:sym typeface="Calibri"/>
            </a:endParaRPr>
          </a:p>
          <a:p>
            <a:pPr marL="0" lvl="0" indent="0" algn="l" rtl="0">
              <a:lnSpc>
                <a:spcPct val="100000"/>
              </a:lnSpc>
              <a:spcBef>
                <a:spcPts val="0"/>
              </a:spcBef>
              <a:spcAft>
                <a:spcPts val="0"/>
              </a:spcAft>
              <a:buNone/>
            </a:pPr>
            <a:r>
              <a:rPr lang="en" sz="1800" b="1">
                <a:latin typeface="Calibri"/>
                <a:ea typeface="Calibri"/>
                <a:cs typeface="Calibri"/>
                <a:sym typeface="Calibri"/>
              </a:rPr>
              <a:t>"The phrase came from the oppression and injustice that Tunisians felt and the division that Ben Ali's regime created among Tunisians. It expresses the idea that the people are united in the desire to bring down this regime that tries to separate us.”</a:t>
            </a:r>
            <a:endParaRPr sz="1800" b="1">
              <a:latin typeface="Calibri"/>
              <a:ea typeface="Calibri"/>
              <a:cs typeface="Calibri"/>
              <a:sym typeface="Calibri"/>
            </a:endParaRPr>
          </a:p>
          <a:p>
            <a:pPr marL="0" lvl="0" indent="0" algn="l" rtl="0">
              <a:spcBef>
                <a:spcPts val="0"/>
              </a:spcBef>
              <a:spcAft>
                <a:spcPts val="0"/>
              </a:spcAft>
              <a:buNone/>
            </a:pPr>
            <a:endParaRPr sz="1800" b="1">
              <a:solidFill>
                <a:schemeClr val="accent6"/>
              </a:solidFill>
              <a:latin typeface="Calibri"/>
              <a:ea typeface="Calibri"/>
              <a:cs typeface="Calibri"/>
              <a:sym typeface="Calibri"/>
            </a:endParaRPr>
          </a:p>
          <a:p>
            <a:pPr marL="1371600" lvl="0" indent="-342900" algn="l" rtl="0">
              <a:spcBef>
                <a:spcPts val="0"/>
              </a:spcBef>
              <a:spcAft>
                <a:spcPts val="0"/>
              </a:spcAft>
              <a:buClr>
                <a:srgbClr val="0000FF"/>
              </a:buClr>
              <a:buSzPts val="1800"/>
              <a:buFont typeface="Calibri"/>
              <a:buChar char="●"/>
            </a:pPr>
            <a:r>
              <a:rPr lang="en" sz="1800" b="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Salah Attia, journalist</a:t>
            </a:r>
            <a:endParaRPr sz="1800" b="1">
              <a:solidFill>
                <a:srgbClr val="0000FF"/>
              </a:solidFill>
              <a:latin typeface="Calibri"/>
              <a:ea typeface="Calibri"/>
              <a:cs typeface="Calibri"/>
              <a:sym typeface="Calibri"/>
            </a:endParaRPr>
          </a:p>
          <a:p>
            <a:pPr marL="0" lvl="0" indent="0" algn="l" rtl="0">
              <a:spcBef>
                <a:spcPts val="0"/>
              </a:spcBef>
              <a:spcAft>
                <a:spcPts val="0"/>
              </a:spcAft>
              <a:buNone/>
            </a:pPr>
            <a:endParaRPr sz="1350">
              <a:solidFill>
                <a:schemeClr val="dk1"/>
              </a:solidFill>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635500" y="228600"/>
            <a:ext cx="7836900" cy="60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Lexend"/>
                <a:ea typeface="Lexend"/>
                <a:cs typeface="Lexend"/>
                <a:sym typeface="Lexend"/>
              </a:rPr>
              <a:t>Quote/Excerpt 2</a:t>
            </a:r>
            <a:endParaRPr>
              <a:latin typeface="Lexend"/>
              <a:ea typeface="Lexend"/>
              <a:cs typeface="Lexend"/>
              <a:sym typeface="Lexend"/>
            </a:endParaRPr>
          </a:p>
        </p:txBody>
      </p:sp>
      <p:sp>
        <p:nvSpPr>
          <p:cNvPr id="293" name="Google Shape;293;p48"/>
          <p:cNvSpPr txBox="1"/>
          <p:nvPr/>
        </p:nvSpPr>
        <p:spPr>
          <a:xfrm>
            <a:off x="292550" y="3707975"/>
            <a:ext cx="8684700" cy="1342500"/>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accent6"/>
                </a:solidFill>
                <a:latin typeface="Lexend"/>
                <a:ea typeface="Lexend"/>
                <a:cs typeface="Lexend"/>
                <a:sym typeface="Lexend"/>
              </a:rPr>
              <a:t>How does this information  impact your beliefs about the Essential Question: How can individuals and groups change society?</a:t>
            </a:r>
            <a:endParaRPr sz="1200" b="1">
              <a:solidFill>
                <a:schemeClr val="dk1"/>
              </a:solidFill>
              <a:latin typeface="Rubik"/>
              <a:ea typeface="Rubik"/>
              <a:cs typeface="Rubik"/>
              <a:sym typeface="Rubik"/>
            </a:endParaRPr>
          </a:p>
        </p:txBody>
      </p:sp>
      <p:sp>
        <p:nvSpPr>
          <p:cNvPr id="294" name="Google Shape;294;p48"/>
          <p:cNvSpPr txBox="1"/>
          <p:nvPr/>
        </p:nvSpPr>
        <p:spPr>
          <a:xfrm>
            <a:off x="337100" y="1354175"/>
            <a:ext cx="8595600" cy="2127000"/>
          </a:xfrm>
          <a:prstGeom prst="rect">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202122"/>
                </a:solidFill>
                <a:highlight>
                  <a:srgbClr val="FFFFFF"/>
                </a:highlight>
                <a:latin typeface="Calibri"/>
                <a:ea typeface="Calibri"/>
                <a:cs typeface="Calibri"/>
                <a:sym typeface="Calibri"/>
              </a:rPr>
              <a:t>“The word Tahrir means liberation.  It is a word that speaks to that something in our souls that cries out for freedom.  And forevermore it will remind us of the Egyptian people — of what they did, of the things that they stood for, and how they changed their country, and in doing so changed the world.”</a:t>
            </a:r>
            <a:endParaRPr sz="1800" b="1">
              <a:solidFill>
                <a:srgbClr val="202122"/>
              </a:solidFill>
              <a:highlight>
                <a:srgbClr val="FFFFFF"/>
              </a:highlight>
              <a:latin typeface="Calibri"/>
              <a:ea typeface="Calibri"/>
              <a:cs typeface="Calibri"/>
              <a:sym typeface="Calibri"/>
            </a:endParaRPr>
          </a:p>
          <a:p>
            <a:pPr marL="0" lvl="0" indent="0" algn="l" rtl="0">
              <a:spcBef>
                <a:spcPts val="0"/>
              </a:spcBef>
              <a:spcAft>
                <a:spcPts val="0"/>
              </a:spcAft>
              <a:buClr>
                <a:schemeClr val="accent6"/>
              </a:buClr>
              <a:buSzPts val="1100"/>
              <a:buFont typeface="Arial"/>
              <a:buNone/>
            </a:pPr>
            <a:endParaRPr sz="1800" b="1">
              <a:solidFill>
                <a:srgbClr val="202122"/>
              </a:solidFill>
              <a:highlight>
                <a:srgbClr val="FFFFFF"/>
              </a:highlight>
              <a:latin typeface="Calibri"/>
              <a:ea typeface="Calibri"/>
              <a:cs typeface="Calibri"/>
              <a:sym typeface="Calibri"/>
            </a:endParaRPr>
          </a:p>
          <a:p>
            <a:pPr marL="685800" marR="152400" lvl="0" indent="-342900" algn="l" rtl="0">
              <a:lnSpc>
                <a:spcPct val="115000"/>
              </a:lnSpc>
              <a:spcBef>
                <a:spcPts val="400"/>
              </a:spcBef>
              <a:spcAft>
                <a:spcPts val="0"/>
              </a:spcAft>
              <a:buClr>
                <a:srgbClr val="202122"/>
              </a:buClr>
              <a:buSzPts val="1800"/>
              <a:buFont typeface="Calibri"/>
              <a:buChar char="●"/>
            </a:pPr>
            <a:r>
              <a:rPr lang="en" sz="18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President</a:t>
            </a:r>
            <a:r>
              <a:rPr lang="en" sz="18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 Barack Obama,</a:t>
            </a:r>
            <a:r>
              <a:rPr lang="en" sz="1800" b="1">
                <a:solidFill>
                  <a:srgbClr val="202122"/>
                </a:solidFill>
                <a:highlight>
                  <a:srgbClr val="FFFFFF"/>
                </a:highlight>
                <a:latin typeface="Calibri"/>
                <a:ea typeface="Calibri"/>
                <a:cs typeface="Calibri"/>
                <a:sym typeface="Calibri"/>
              </a:rPr>
              <a:t> in Remarks by the President on Egypt (February 2011)</a:t>
            </a:r>
            <a:endParaRPr sz="1800" b="1">
              <a:solidFill>
                <a:srgbClr val="3366CC"/>
              </a:solidFill>
              <a:highlight>
                <a:srgbClr val="FFFFFF"/>
              </a:highlight>
              <a:latin typeface="Calibri"/>
              <a:ea typeface="Calibri"/>
              <a:cs typeface="Calibri"/>
              <a:sym typeface="Calibri"/>
            </a:endParaRPr>
          </a:p>
          <a:p>
            <a:pPr marL="0" lvl="0" indent="0" algn="l" rtl="0">
              <a:spcBef>
                <a:spcPts val="100"/>
              </a:spcBef>
              <a:spcAft>
                <a:spcPts val="0"/>
              </a:spcAft>
              <a:buNone/>
            </a:pPr>
            <a:endParaRPr sz="1350">
              <a:solidFill>
                <a:schemeClr val="dk1"/>
              </a:solidFill>
              <a:latin typeface="Rubik"/>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635500" y="228600"/>
            <a:ext cx="7836900" cy="60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Lexend"/>
                <a:ea typeface="Lexend"/>
                <a:cs typeface="Lexend"/>
                <a:sym typeface="Lexend"/>
              </a:rPr>
              <a:t>Quote/Excerpt 3</a:t>
            </a:r>
            <a:endParaRPr>
              <a:latin typeface="Lexend"/>
              <a:ea typeface="Lexend"/>
              <a:cs typeface="Lexend"/>
              <a:sym typeface="Lexend"/>
            </a:endParaRPr>
          </a:p>
        </p:txBody>
      </p:sp>
      <p:sp>
        <p:nvSpPr>
          <p:cNvPr id="300" name="Google Shape;300;p49"/>
          <p:cNvSpPr txBox="1"/>
          <p:nvPr/>
        </p:nvSpPr>
        <p:spPr>
          <a:xfrm>
            <a:off x="337100" y="3638225"/>
            <a:ext cx="8684700" cy="1394700"/>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accent6"/>
                </a:solidFill>
                <a:latin typeface="Lexend"/>
                <a:ea typeface="Lexend"/>
                <a:cs typeface="Lexend"/>
                <a:sym typeface="Lexend"/>
              </a:rPr>
              <a:t>How does this information  impact your beliefs about the Essential Question: How can individuals and groups change society?</a:t>
            </a:r>
            <a:endParaRPr sz="1200" b="1">
              <a:solidFill>
                <a:schemeClr val="dk1"/>
              </a:solidFill>
              <a:latin typeface="Rubik"/>
              <a:ea typeface="Rubik"/>
              <a:cs typeface="Rubik"/>
              <a:sym typeface="Rubik"/>
            </a:endParaRPr>
          </a:p>
        </p:txBody>
      </p:sp>
      <p:sp>
        <p:nvSpPr>
          <p:cNvPr id="301" name="Google Shape;301;p49"/>
          <p:cNvSpPr txBox="1"/>
          <p:nvPr/>
        </p:nvSpPr>
        <p:spPr>
          <a:xfrm>
            <a:off x="274200" y="1188526"/>
            <a:ext cx="8595600" cy="2275500"/>
          </a:xfrm>
          <a:prstGeom prst="rect">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Calibri"/>
                <a:ea typeface="Calibri"/>
                <a:cs typeface="Calibri"/>
                <a:sym typeface="Calibri"/>
              </a:rPr>
              <a:t>Music translation:</a:t>
            </a:r>
            <a:endParaRPr sz="1900" b="1">
              <a:latin typeface="Calibri"/>
              <a:ea typeface="Calibri"/>
              <a:cs typeface="Calibri"/>
              <a:sym typeface="Calibri"/>
            </a:endParaRPr>
          </a:p>
          <a:p>
            <a:pPr marL="0" lvl="0" indent="0" algn="l" rtl="0">
              <a:spcBef>
                <a:spcPts val="0"/>
              </a:spcBef>
              <a:spcAft>
                <a:spcPts val="0"/>
              </a:spcAft>
              <a:buNone/>
            </a:pPr>
            <a:r>
              <a:rPr lang="en" sz="1900" b="1">
                <a:latin typeface="Calibri"/>
                <a:ea typeface="Calibri"/>
                <a:cs typeface="Calibri"/>
                <a:sym typeface="Calibri"/>
              </a:rPr>
              <a:t>“President of the nation, your people have died.</a:t>
            </a:r>
            <a:endParaRPr sz="1900" b="1">
              <a:latin typeface="Calibri"/>
              <a:ea typeface="Calibri"/>
              <a:cs typeface="Calibri"/>
              <a:sym typeface="Calibri"/>
            </a:endParaRPr>
          </a:p>
          <a:p>
            <a:pPr marL="0" lvl="0" indent="0" algn="l" rtl="0">
              <a:spcBef>
                <a:spcPts val="0"/>
              </a:spcBef>
              <a:spcAft>
                <a:spcPts val="0"/>
              </a:spcAft>
              <a:buNone/>
            </a:pPr>
            <a:r>
              <a:rPr lang="en" sz="1900" b="1">
                <a:latin typeface="Calibri"/>
                <a:ea typeface="Calibri"/>
                <a:cs typeface="Calibri"/>
                <a:sym typeface="Calibri"/>
              </a:rPr>
              <a:t> Many people eat from the garbage and you are seated as you see what is going on in the country misery everywhere and people have not found a place to sleep.</a:t>
            </a:r>
            <a:endParaRPr sz="1900" b="1">
              <a:latin typeface="Calibri"/>
              <a:ea typeface="Calibri"/>
              <a:cs typeface="Calibri"/>
              <a:sym typeface="Calibri"/>
            </a:endParaRPr>
          </a:p>
          <a:p>
            <a:pPr marL="0" lvl="0" indent="0" algn="l" rtl="0">
              <a:spcBef>
                <a:spcPts val="0"/>
              </a:spcBef>
              <a:spcAft>
                <a:spcPts val="0"/>
              </a:spcAft>
              <a:buNone/>
            </a:pPr>
            <a:r>
              <a:rPr lang="en" sz="1900" b="1">
                <a:latin typeface="Calibri"/>
                <a:ea typeface="Calibri"/>
                <a:cs typeface="Calibri"/>
                <a:sym typeface="Calibri"/>
              </a:rPr>
              <a:t>I am speaking in the name of the people who have been victimized and trampled over.” </a:t>
            </a:r>
            <a:endParaRPr sz="1900" b="1">
              <a:latin typeface="Calibri"/>
              <a:ea typeface="Calibri"/>
              <a:cs typeface="Calibri"/>
              <a:sym typeface="Calibri"/>
            </a:endParaRPr>
          </a:p>
          <a:p>
            <a:pPr marL="914400" lvl="0" indent="-349250" algn="l" rtl="0">
              <a:spcBef>
                <a:spcPts val="0"/>
              </a:spcBef>
              <a:spcAft>
                <a:spcPts val="0"/>
              </a:spcAft>
              <a:buSzPts val="1900"/>
              <a:buFont typeface="Calibri"/>
              <a:buChar char="●"/>
            </a:pPr>
            <a:r>
              <a:rPr lang="en" sz="19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Hameda Ben </a:t>
            </a:r>
            <a:r>
              <a:rPr lang="en" sz="19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Amor</a:t>
            </a:r>
            <a:r>
              <a:rPr lang="en" sz="19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 “El General”</a:t>
            </a:r>
            <a:r>
              <a:rPr lang="en" sz="1900" b="1">
                <a:solidFill>
                  <a:srgbClr val="202122"/>
                </a:solidFill>
                <a:highlight>
                  <a:srgbClr val="FFFFFF"/>
                </a:highlight>
                <a:latin typeface="Calibri"/>
                <a:ea typeface="Calibri"/>
                <a:cs typeface="Calibri"/>
                <a:sym typeface="Calibri"/>
              </a:rPr>
              <a:t> Tunisian Rapper</a:t>
            </a:r>
            <a:endParaRPr sz="19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635500" y="228600"/>
            <a:ext cx="7836900" cy="60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Lexend"/>
                <a:ea typeface="Lexend"/>
                <a:cs typeface="Lexend"/>
                <a:sym typeface="Lexend"/>
              </a:rPr>
              <a:t>Quote/Excerpt 4</a:t>
            </a:r>
            <a:endParaRPr>
              <a:latin typeface="Lexend"/>
              <a:ea typeface="Lexend"/>
              <a:cs typeface="Lexend"/>
              <a:sym typeface="Lexend"/>
            </a:endParaRPr>
          </a:p>
        </p:txBody>
      </p:sp>
      <p:sp>
        <p:nvSpPr>
          <p:cNvPr id="307" name="Google Shape;307;p50"/>
          <p:cNvSpPr txBox="1"/>
          <p:nvPr/>
        </p:nvSpPr>
        <p:spPr>
          <a:xfrm>
            <a:off x="211600" y="3725400"/>
            <a:ext cx="8684700" cy="1342500"/>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accent6"/>
                </a:solidFill>
                <a:latin typeface="Lexend"/>
                <a:ea typeface="Lexend"/>
                <a:cs typeface="Lexend"/>
                <a:sym typeface="Lexend"/>
              </a:rPr>
              <a:t>How does this information  impact your beliefs about the Essential Question: How can individuals and groups change society?</a:t>
            </a:r>
            <a:endParaRPr sz="1200" b="1">
              <a:solidFill>
                <a:schemeClr val="dk1"/>
              </a:solidFill>
              <a:latin typeface="Rubik"/>
              <a:ea typeface="Rubik"/>
              <a:cs typeface="Rubik"/>
              <a:sym typeface="Rubik"/>
            </a:endParaRPr>
          </a:p>
        </p:txBody>
      </p:sp>
      <p:sp>
        <p:nvSpPr>
          <p:cNvPr id="308" name="Google Shape;308;p50"/>
          <p:cNvSpPr txBox="1"/>
          <p:nvPr/>
        </p:nvSpPr>
        <p:spPr>
          <a:xfrm>
            <a:off x="248000" y="1354175"/>
            <a:ext cx="8684700" cy="2109600"/>
          </a:xfrm>
          <a:prstGeom prst="rect">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latin typeface="Calibri"/>
                <a:ea typeface="Calibri"/>
                <a:cs typeface="Calibri"/>
                <a:sym typeface="Calibri"/>
              </a:rPr>
              <a:t>“If the young men stay in the Tahrir-style Squares of Egypt, Tunisia, Libya, Morocco and Syria in such a state of want, their battle for power…will be a losing one. They will surely fail without the participation of young Arab women, who have truly begun work that is organized, bold and qualitatively new. They are active in all of those countries as well.”</a:t>
            </a:r>
            <a:endParaRPr sz="1800" b="1">
              <a:highlight>
                <a:srgbClr val="FFFFFF"/>
              </a:highlight>
              <a:latin typeface="Calibri"/>
              <a:ea typeface="Calibri"/>
              <a:cs typeface="Calibri"/>
              <a:sym typeface="Calibri"/>
            </a:endParaRPr>
          </a:p>
          <a:p>
            <a:pPr marL="0" lvl="0" indent="0" algn="l" rtl="0">
              <a:spcBef>
                <a:spcPts val="0"/>
              </a:spcBef>
              <a:spcAft>
                <a:spcPts val="0"/>
              </a:spcAft>
              <a:buNone/>
            </a:pPr>
            <a:endParaRPr sz="1800" b="1">
              <a:highlight>
                <a:srgbClr val="FFFFFF"/>
              </a:highlight>
              <a:latin typeface="Calibri"/>
              <a:ea typeface="Calibri"/>
              <a:cs typeface="Calibri"/>
              <a:sym typeface="Calibri"/>
            </a:endParaRPr>
          </a:p>
          <a:p>
            <a:pPr marL="457200" lvl="0" indent="-342900" algn="l" rtl="0">
              <a:lnSpc>
                <a:spcPct val="107407"/>
              </a:lnSpc>
              <a:spcBef>
                <a:spcPts val="0"/>
              </a:spcBef>
              <a:spcAft>
                <a:spcPts val="0"/>
              </a:spcAft>
              <a:buClr>
                <a:srgbClr val="0000FF"/>
              </a:buClr>
              <a:buSzPts val="1800"/>
              <a:buFont typeface="Calibri"/>
              <a:buChar char="●"/>
            </a:pPr>
            <a:r>
              <a:rPr lang="en" sz="18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Raghida Dergham, </a:t>
            </a:r>
            <a:r>
              <a:rPr lang="en" sz="1800" b="1"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journalist.</a:t>
            </a:r>
            <a:endParaRPr sz="1800" b="1">
              <a:solidFill>
                <a:srgbClr val="0000FF"/>
              </a:solidFill>
              <a:highlight>
                <a:srgbClr val="FFFFFF"/>
              </a:highlight>
              <a:latin typeface="Calibri"/>
              <a:ea typeface="Calibri"/>
              <a:cs typeface="Calibri"/>
              <a:sym typeface="Calibri"/>
            </a:endParaRPr>
          </a:p>
          <a:p>
            <a:pPr marL="0" lvl="0" indent="0" algn="l" rtl="0">
              <a:spcBef>
                <a:spcPts val="1500"/>
              </a:spcBef>
              <a:spcAft>
                <a:spcPts val="0"/>
              </a:spcAft>
              <a:buNone/>
            </a:pPr>
            <a:endParaRPr sz="1800">
              <a:highlight>
                <a:srgbClr val="FFFFFF"/>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635500" y="228600"/>
            <a:ext cx="7836900" cy="60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Lexend"/>
                <a:ea typeface="Lexend"/>
                <a:cs typeface="Lexend"/>
                <a:sym typeface="Lexend"/>
              </a:rPr>
              <a:t>Quote/Excerpt 5</a:t>
            </a:r>
            <a:endParaRPr>
              <a:latin typeface="Lexend"/>
              <a:ea typeface="Lexend"/>
              <a:cs typeface="Lexend"/>
              <a:sym typeface="Lexend"/>
            </a:endParaRPr>
          </a:p>
        </p:txBody>
      </p:sp>
      <p:sp>
        <p:nvSpPr>
          <p:cNvPr id="314" name="Google Shape;314;p51"/>
          <p:cNvSpPr txBox="1"/>
          <p:nvPr/>
        </p:nvSpPr>
        <p:spPr>
          <a:xfrm>
            <a:off x="248125" y="3716650"/>
            <a:ext cx="8684700" cy="1342500"/>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accent6"/>
                </a:solidFill>
                <a:latin typeface="Lexend"/>
                <a:ea typeface="Lexend"/>
                <a:cs typeface="Lexend"/>
                <a:sym typeface="Lexend"/>
              </a:rPr>
              <a:t>How does this information  impact your beliefs about the Essential Question: How can individuals and groups change society?</a:t>
            </a:r>
            <a:endParaRPr sz="1200" b="1">
              <a:solidFill>
                <a:schemeClr val="dk1"/>
              </a:solidFill>
              <a:latin typeface="Rubik"/>
              <a:ea typeface="Rubik"/>
              <a:cs typeface="Rubik"/>
              <a:sym typeface="Rubik"/>
            </a:endParaRPr>
          </a:p>
        </p:txBody>
      </p:sp>
      <p:sp>
        <p:nvSpPr>
          <p:cNvPr id="315" name="Google Shape;315;p51"/>
          <p:cNvSpPr txBox="1"/>
          <p:nvPr/>
        </p:nvSpPr>
        <p:spPr>
          <a:xfrm>
            <a:off x="110425" y="1171025"/>
            <a:ext cx="8939700" cy="2430600"/>
          </a:xfrm>
          <a:prstGeom prst="rect">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marR="152400" lvl="0" indent="0" algn="l" rtl="0">
              <a:lnSpc>
                <a:spcPct val="100000"/>
              </a:lnSpc>
              <a:spcBef>
                <a:spcPts val="500"/>
              </a:spcBef>
              <a:spcAft>
                <a:spcPts val="0"/>
              </a:spcAft>
              <a:buNone/>
            </a:pPr>
            <a:r>
              <a:rPr lang="en" sz="1800" b="1">
                <a:latin typeface="Calibri"/>
                <a:ea typeface="Calibri"/>
                <a:cs typeface="Calibri"/>
                <a:sym typeface="Calibri"/>
              </a:rPr>
              <a:t>“Yemen police fire on protesters: One person dead and dozens injured”</a:t>
            </a:r>
            <a:endParaRPr sz="1800" b="1">
              <a:latin typeface="Calibri"/>
              <a:ea typeface="Calibri"/>
              <a:cs typeface="Calibri"/>
              <a:sym typeface="Calibri"/>
            </a:endParaRPr>
          </a:p>
          <a:p>
            <a:pPr marL="0" marR="152400" lvl="0" indent="0" algn="l" rtl="0">
              <a:lnSpc>
                <a:spcPct val="100000"/>
              </a:lnSpc>
              <a:spcBef>
                <a:spcPts val="500"/>
              </a:spcBef>
              <a:spcAft>
                <a:spcPts val="0"/>
              </a:spcAft>
              <a:buNone/>
            </a:pPr>
            <a:r>
              <a:rPr lang="en" sz="1800" b="1">
                <a:highlight>
                  <a:srgbClr val="FFFFFF"/>
                </a:highlight>
                <a:latin typeface="Calibri"/>
                <a:ea typeface="Calibri"/>
                <a:cs typeface="Calibri"/>
                <a:sym typeface="Calibri"/>
              </a:rPr>
              <a:t>“#Yemen declares a state of emergency in the country.”</a:t>
            </a:r>
            <a:endParaRPr sz="1800" b="1">
              <a:highlight>
                <a:srgbClr val="FFFFFF"/>
              </a:highlight>
              <a:latin typeface="Calibri"/>
              <a:ea typeface="Calibri"/>
              <a:cs typeface="Calibri"/>
              <a:sym typeface="Calibri"/>
            </a:endParaRPr>
          </a:p>
          <a:p>
            <a:pPr marL="0" marR="152400" lvl="0" indent="0" algn="l" rtl="0">
              <a:lnSpc>
                <a:spcPct val="100000"/>
              </a:lnSpc>
              <a:spcBef>
                <a:spcPts val="500"/>
              </a:spcBef>
              <a:spcAft>
                <a:spcPts val="0"/>
              </a:spcAft>
              <a:buNone/>
            </a:pPr>
            <a:r>
              <a:rPr lang="en" sz="1800" b="1">
                <a:highlight>
                  <a:srgbClr val="FFFFFF"/>
                </a:highlight>
                <a:latin typeface="Calibri"/>
                <a:ea typeface="Calibri"/>
                <a:cs typeface="Calibri"/>
                <a:sym typeface="Calibri"/>
              </a:rPr>
              <a:t>“Saudi king to announce reforms: King Abdullah expected to announce government reshuffle and anti-corruption measures.”</a:t>
            </a:r>
            <a:endParaRPr sz="1800" b="1">
              <a:highlight>
                <a:srgbClr val="FFFFFF"/>
              </a:highlight>
              <a:latin typeface="Calibri"/>
              <a:ea typeface="Calibri"/>
              <a:cs typeface="Calibri"/>
              <a:sym typeface="Calibri"/>
            </a:endParaRPr>
          </a:p>
          <a:p>
            <a:pPr marL="0" marR="152400" lvl="0" indent="0" algn="l" rtl="0">
              <a:lnSpc>
                <a:spcPct val="100000"/>
              </a:lnSpc>
              <a:spcBef>
                <a:spcPts val="500"/>
              </a:spcBef>
              <a:spcAft>
                <a:spcPts val="0"/>
              </a:spcAft>
              <a:buNone/>
            </a:pPr>
            <a:r>
              <a:rPr lang="en" sz="1800" b="1">
                <a:highlight>
                  <a:srgbClr val="FFFFFF"/>
                </a:highlight>
                <a:latin typeface="Calibri"/>
                <a:ea typeface="Calibri"/>
                <a:cs typeface="Calibri"/>
                <a:sym typeface="Calibri"/>
              </a:rPr>
              <a:t>“Protestors stage rare demo in Syria…call for freedom in rare display of dissent.”</a:t>
            </a:r>
            <a:endParaRPr sz="1350">
              <a:solidFill>
                <a:schemeClr val="dk1"/>
              </a:solidFill>
              <a:latin typeface="Rubik"/>
              <a:ea typeface="Rubik"/>
              <a:cs typeface="Rubik"/>
              <a:sym typeface="Rubik"/>
            </a:endParaRPr>
          </a:p>
          <a:p>
            <a:pPr marL="0" lvl="0" indent="0" algn="l" rtl="0">
              <a:spcBef>
                <a:spcPts val="500"/>
              </a:spcBef>
              <a:spcAft>
                <a:spcPts val="0"/>
              </a:spcAft>
              <a:buNone/>
            </a:pPr>
            <a:endParaRPr sz="1350">
              <a:solidFill>
                <a:schemeClr val="dk1"/>
              </a:solidFill>
              <a:latin typeface="Rubik"/>
              <a:ea typeface="Rubik"/>
              <a:cs typeface="Rubik"/>
              <a:sym typeface="Rubik"/>
            </a:endParaRPr>
          </a:p>
          <a:p>
            <a:pPr marL="457200" lvl="0" indent="-342900" algn="l" rtl="0">
              <a:spcBef>
                <a:spcPts val="0"/>
              </a:spcBef>
              <a:spcAft>
                <a:spcPts val="0"/>
              </a:spcAft>
              <a:buClr>
                <a:srgbClr val="0000FF"/>
              </a:buClr>
              <a:buSzPts val="1800"/>
              <a:buFont typeface="Calibri"/>
              <a:buChar char="●"/>
            </a:pPr>
            <a:r>
              <a:rPr lang="en" sz="1800" b="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Series of Twitter posts by Al  Jazeera in 2011</a:t>
            </a:r>
            <a:endParaRPr sz="1800" b="1">
              <a:solidFill>
                <a:srgbClr val="0000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yllabus / Course Overview #1">
  <a:themeElements>
    <a:clrScheme name="Simple Light">
      <a:dk1>
        <a:srgbClr val="03045E"/>
      </a:dk1>
      <a:lt1>
        <a:srgbClr val="CAF0F8"/>
      </a:lt1>
      <a:dk2>
        <a:srgbClr val="00508A"/>
      </a:dk2>
      <a:lt2>
        <a:srgbClr val="FFFFFF"/>
      </a:lt2>
      <a:accent1>
        <a:srgbClr val="86FFFF"/>
      </a:accent1>
      <a:accent2>
        <a:srgbClr val="90E0EF"/>
      </a:accent2>
      <a:accent3>
        <a:srgbClr val="0077B6"/>
      </a:accent3>
      <a:accent4>
        <a:srgbClr val="0096C7"/>
      </a:accent4>
      <a:accent5>
        <a:srgbClr val="00B4D8"/>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On-screen Show (16:9)</PresentationFormat>
  <Paragraphs>42</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Calibri</vt:lpstr>
      <vt:lpstr>Roboto</vt:lpstr>
      <vt:lpstr>Rubik SemiBold</vt:lpstr>
      <vt:lpstr>Young Serif</vt:lpstr>
      <vt:lpstr>Arial</vt:lpstr>
      <vt:lpstr>Lexend</vt:lpstr>
      <vt:lpstr>Rubik</vt:lpstr>
      <vt:lpstr>Simple Light</vt:lpstr>
      <vt:lpstr>Syllabus / Course Overview #1</vt:lpstr>
      <vt:lpstr>Class 2 -  Excerpts and Quotes from People during the Arab Spring</vt:lpstr>
      <vt:lpstr>Overview</vt:lpstr>
      <vt:lpstr>Arab Spring Map: Option 1</vt:lpstr>
      <vt:lpstr>Arab Spring Map: Option 2</vt:lpstr>
      <vt:lpstr>Quote/Excerpt 1</vt:lpstr>
      <vt:lpstr>Quote/Excerpt 2</vt:lpstr>
      <vt:lpstr>Quote/Excerpt 3</vt:lpstr>
      <vt:lpstr>Quote/Excerpt 4</vt:lpstr>
      <vt:lpstr>Quote/Excerpt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Limmer, Abby S - (alimmer)</dc:creator>
  <cp:lastModifiedBy>Limmer, Abby S - (alimmer)</cp:lastModifiedBy>
  <cp:revision>1</cp:revision>
  <dcterms:modified xsi:type="dcterms:W3CDTF">2025-09-08T23:06:53Z</dcterms:modified>
</cp:coreProperties>
</file>