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by Limmer" initials="" lastIdx="1" clrIdx="0"/>
  <p:cmAuthor id="1" name="Eric Wolford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>
      <p:cViewPr varScale="1">
        <p:scale>
          <a:sx n="148" d="100"/>
          <a:sy n="148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a3f22bab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a3f22bab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a3f22bab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4a3f22bab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3b525be4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3b525be4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3b525be4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3b525be4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a3f22bab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a3f22bab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a3f22bab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a3f22bab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a3f22bab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a3f22bab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a3f22bab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a3f22bab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a3f22bab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a3f22bab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a3f22bab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a3f22bab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a3f22bab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a3f22bab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a3f22bab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a3f22bab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88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A_XVxhBmT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-pP-4SGen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Jordan's Water Crisis, Pt 2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Mr. Wolford’s Geography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Jordan use these resources?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Desalination</a:t>
            </a:r>
            <a:endParaRPr/>
          </a:p>
        </p:txBody>
      </p:sp>
      <p:pic>
        <p:nvPicPr>
          <p:cNvPr id="191" name="Google Shape;191;p30" descr="You've heard the term before, but what exactly is water desalination? Our Planet 100 team explains." title="Planet 100: Water Desalination Explain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124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Greywater Recycling</a:t>
            </a:r>
            <a:endParaRPr/>
          </a:p>
        </p:txBody>
      </p:sp>
      <p:pic>
        <p:nvPicPr>
          <p:cNvPr id="197" name="Google Shape;197;p31" descr="High water consumption where water is extremely scarce - Jordan's tourism industry is in a quandary. It's hoped a new facility for recycling greywater will help. In the Dead Sea Spa Hotel, water filters were recently installed, and since then a third of the valuable drinking water can be recycled as water for washing and flushing toilets.&#10;Read more on http://www.dw.de/dw/episode/0,,16111760,00.html" title="Greywater Recycling in Jordan | Global 300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573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Slip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might your water usage habits change if you lived in Jordan? How do you think you could personally adapt to it?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Jordan Adapted in the Past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Jordanians have always understood that they have limited water, but for centuries they adapted: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Nabateans: As seen in Petra, the Nabateans constructed open-faced canals for spring water and rain water to allow people to wash their hands, animals to drink, and so on.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They also carved reservoirs to allow clean water to flow to people in their cities 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29388"/>
            <a:ext cx="40386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950" y="2571738"/>
            <a:ext cx="3109153" cy="239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 title="Man Fishing at a Pool in Azra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412" y="1301488"/>
            <a:ext cx="3813176" cy="25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 Fishing at a pool near Azraq, 1960s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Dead Sea’s Decline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Dead Sea has also been drying up, falling almost 100 feet in sea level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400" y="788813"/>
            <a:ext cx="6330100" cy="35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in Population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Jordan’s population has also grown in the past few decades, partially because of the refugee population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Population in 1950: 438,386 (1.2 million including the West Bank)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Population in 1980: 2,216,903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Population in 2010: 6,931,258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Population in 2022: 11,285,869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475" y="1296375"/>
            <a:ext cx="4527600" cy="255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other water resources are available?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Aquifers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Aquifers</a:t>
            </a:r>
            <a:r>
              <a:rPr lang="en"/>
              <a:t> are underground layers of rock or soil that contain water.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Jordan has a number of these in the North and South, including in communities like Azraq and Wadi Rum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Using irrigation, Jordan can bring this water to areas throughout the country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However, aquifers are drying up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1990: Natural pools in Azraq dried up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775" y="1229975"/>
            <a:ext cx="4527601" cy="301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Grey Water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Grey Water</a:t>
            </a:r>
            <a:r>
              <a:rPr lang="en"/>
              <a:t> refers to water used by a household for purposes other than toilet water.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Used dish water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Shower water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Washing Machine water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It might not sound pretty, but you can recycle this water to be used for multiple purposes. </a:t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200"/>
            <a:ext cx="4527600" cy="3027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306</Words>
  <Application>Microsoft Macintosh PowerPoint</Application>
  <PresentationFormat>On-screen Show (16:9)</PresentationFormat>
  <Paragraphs>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Roboto</vt:lpstr>
      <vt:lpstr>Geometric</vt:lpstr>
      <vt:lpstr>Jordan's Water Crisis, Pt 2</vt:lpstr>
      <vt:lpstr>How Jordan Adapted in the Past</vt:lpstr>
      <vt:lpstr>Man Fishing at a pool near Azraq, 1960s</vt:lpstr>
      <vt:lpstr>The Dead Sea’s Decline</vt:lpstr>
      <vt:lpstr>PowerPoint Presentation</vt:lpstr>
      <vt:lpstr>Increase in Population</vt:lpstr>
      <vt:lpstr>What other water resources are available?</vt:lpstr>
      <vt:lpstr>Aquifers</vt:lpstr>
      <vt:lpstr>Grey Water</vt:lpstr>
      <vt:lpstr>How can Jordan use these resources?</vt:lpstr>
      <vt:lpstr>Desalination</vt:lpstr>
      <vt:lpstr>Greywater Recycling</vt:lpstr>
      <vt:lpstr>Exit Slip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Jordan's Water Crisis, Pt 1</dc:title>
  <dc:subject/>
  <dc:creator/>
  <cp:keywords/>
  <dc:description/>
  <cp:lastModifiedBy>Abby Limmer</cp:lastModifiedBy>
  <cp:revision>3</cp:revision>
  <dcterms:modified xsi:type="dcterms:W3CDTF">2023-07-31T05:14:30Z</dcterms:modified>
  <cp:category/>
</cp:coreProperties>
</file>