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by Limmer" initials="" lastIdx="1" clrIdx="0"/>
  <p:cmAuthor id="1" name="Eric Wolford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0"/>
  </p:normalViewPr>
  <p:slideViewPr>
    <p:cSldViewPr snapToGrid="0">
      <p:cViewPr varScale="1">
        <p:scale>
          <a:sx n="148" d="100"/>
          <a:sy n="148" d="100"/>
        </p:scale>
        <p:origin x="6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7b34701e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7b34701e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7b34701e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7b34701e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7b34701e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47b34701ec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a3f22bab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4a3f22bab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a3f22ba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a3f22ba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4a3f22bab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4a3f22bab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4a3f22bab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4a3f22bab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Jordan's Water Crisis, Pt 1</a:t>
            </a:r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Mr. Wolford’s Geography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Water Usage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we talk about Jordan’s present water crisis, we will spend the first few minutes calculating how much water you use in a day. This includes: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Drinking 1 cup of water: 0.24 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Shower: 9 L/min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Toilet: 4.9 L/flush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Food (Derived from Nature.com):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produce beef: 15,415 L/kg (or 867 L/taco)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produce chicken: 4325 L/kg (or 735 L/chicken leg)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Lettuce: 7.5 L/Taco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Tomato: 6.7 L/Taco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Tortilla (And Cereal): 61 L/tortilla or bowl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Milk: 255 L/glass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Bag of Chips: 1292 L/bag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Water Usage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Now multiply this number by 365. How much liters of water did you use in a year?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average Jordanian only has access to 100 cubic meters of water a year, or </a:t>
            </a:r>
            <a:r>
              <a:rPr lang="en" b="1" i="1"/>
              <a:t>100,000 L!</a:t>
            </a:r>
            <a:endParaRPr b="1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00"/>
              <a:t>Why is water so Limited?</a:t>
            </a:r>
            <a:endParaRPr sz="6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Jordan’s Environment</a:t>
            </a: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Jordan is classified as a </a:t>
            </a:r>
            <a:r>
              <a:rPr lang="en" i="1"/>
              <a:t>desert</a:t>
            </a:r>
            <a:r>
              <a:rPr lang="en"/>
              <a:t>, with hot temperatures and very little rainfall.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On an average year, Amman gets 9.6” of rainfall a year, mostly between December-March.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Summers often have </a:t>
            </a:r>
            <a:r>
              <a:rPr lang="en" b="1" u="sng"/>
              <a:t>no</a:t>
            </a:r>
            <a:r>
              <a:rPr lang="en"/>
              <a:t> rainfall, period.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 In places like Aqaba in Southern Jordan, it is likely that you only get 1” of rainfall a year.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Compare that to Unalaska, which gets around 34” of rain a year.</a:t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40975"/>
            <a:ext cx="4527601" cy="2717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Bodies of Water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Seas: There are 2 saltwater seas (The Red and Dead Sea) with water that is not drinkable without </a:t>
            </a:r>
            <a:r>
              <a:rPr lang="en" b="1" i="1"/>
              <a:t>desalination</a:t>
            </a:r>
            <a:r>
              <a:rPr lang="en"/>
              <a:t>, or the ability to remove the salt from water.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b="1" i="1"/>
              <a:t>Dead Sea</a:t>
            </a:r>
            <a:r>
              <a:rPr lang="en"/>
              <a:t>: Located at the lowest elevation on land, the water in the Dead Sea is among the saltiest in the world, with 33.7% salinity (10 times saltier than the sea water in Unalaska)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Dead Sea and Red Sea border other countries, including Israel, Saudi Arabia, and Egypt.</a:t>
            </a: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775" y="1229975"/>
            <a:ext cx="4527600" cy="3016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Bodies of Water</a:t>
            </a: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Jordan also has rivers, but those, like the Jordan River, have been drying up over the past few decades, partially due to people using the water for various needs.</a:t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715475"/>
            <a:ext cx="4520700" cy="236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399</Words>
  <Application>Microsoft Macintosh PowerPoint</Application>
  <PresentationFormat>On-screen Show (16:9)</PresentationFormat>
  <Paragraphs>31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Roboto</vt:lpstr>
      <vt:lpstr>Geometric</vt:lpstr>
      <vt:lpstr>Jordan's Water Crisis, Pt 1</vt:lpstr>
      <vt:lpstr>Calculating Water Usage</vt:lpstr>
      <vt:lpstr>Calculating Water Usage</vt:lpstr>
      <vt:lpstr>The average Jordanian only has access to 100 cubic meters of water a year, or 100,000 L!</vt:lpstr>
      <vt:lpstr>Why is water so Limited?</vt:lpstr>
      <vt:lpstr>Jordan’s Environment</vt:lpstr>
      <vt:lpstr>Bodies of Water</vt:lpstr>
      <vt:lpstr>Bodies of Water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Jordan's Water Crisis, Pt 1</dc:title>
  <dc:subject/>
  <dc:creator/>
  <cp:keywords/>
  <dc:description/>
  <cp:lastModifiedBy>Abby Limmer</cp:lastModifiedBy>
  <cp:revision>3</cp:revision>
  <dcterms:modified xsi:type="dcterms:W3CDTF">2023-07-31T05:14:41Z</dcterms:modified>
  <cp:category/>
</cp:coreProperties>
</file>