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474701b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474701b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474701b9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474701b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474701b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474701b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474701b9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474701b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474701b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474701b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Trade_route" TargetMode="External"/><Relationship Id="rId4" Type="http://schemas.openxmlformats.org/officeDocument/2006/relationships/hyperlink" Target="https://en.wikipedia.org/wiki/Ancient_Near_East" TargetMode="External"/><Relationship Id="rId5" Type="http://schemas.openxmlformats.org/officeDocument/2006/relationships/hyperlink" Target="https://en.wikipedia.org/wiki/Mesopotamia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The King’s Highway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Bronze Age Trade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40221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The </a:t>
            </a:r>
            <a:r>
              <a:rPr b="1" lang="en" sz="2150">
                <a:solidFill>
                  <a:srgbClr val="000000"/>
                </a:solidFill>
                <a:highlight>
                  <a:srgbClr val="FFFFFF"/>
                </a:highlight>
              </a:rPr>
              <a:t>King's Highway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 was a 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trade route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 of vital importance in the 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ancient Near East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, connecting Africa with 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Mesopotamia</a:t>
            </a: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 sz="21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00000"/>
                </a:solidFill>
                <a:highlight>
                  <a:srgbClr val="FFFFFF"/>
                </a:highlight>
              </a:rPr>
              <a:t>On your map draw in the King’s Highway and the cities of Memphis, Aqaba, Jerash and Damascus. Label the Niles and Euphrates. </a:t>
            </a:r>
            <a:endParaRPr sz="215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158575" y="328300"/>
            <a:ext cx="4673700" cy="4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3800" y="379050"/>
            <a:ext cx="3676925" cy="39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3945300" cy="43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Resources from Egypt were sent north along the highway to trade for goods from Mesopotamia.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On your map label where gold, copper, timber, ivory and olive oil were found. 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 </a:t>
            </a:r>
            <a:endParaRPr sz="31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191400" y="492475"/>
            <a:ext cx="4641000" cy="40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724" y="0"/>
            <a:ext cx="37923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3135600" cy="22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natural resources found in Mesopotamia.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051" y="0"/>
            <a:ext cx="5331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Frankencense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35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Add the area Frankencense is from on the map. Add the camel caravan route in dashed lines. 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258" y="-131325"/>
            <a:ext cx="48489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255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Add the trade goods in India to the Map.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641" y="0"/>
            <a:ext cx="68723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668800" y="2035525"/>
            <a:ext cx="1313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Pepper, Cardamon, </a:t>
            </a:r>
            <a:r>
              <a:rPr lang="en">
                <a:highlight>
                  <a:srgbClr val="00FF00"/>
                </a:highlight>
              </a:rPr>
              <a:t>Turmeric</a:t>
            </a:r>
            <a:r>
              <a:rPr lang="en">
                <a:highlight>
                  <a:srgbClr val="00FF00"/>
                </a:highlight>
              </a:rPr>
              <a:t>, Cotton Cloth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837075" y="415850"/>
            <a:ext cx="131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</a:rPr>
              <a:t>Lazuli, Lapis, Gold, Silver,Copper</a:t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