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Old Standard TT" pitchFamily="2" charset="77"/>
      <p:regular r:id="rId16"/>
      <p:bold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>
      <p:cViewPr varScale="1">
        <p:scale>
          <a:sx n="148" d="100"/>
          <a:sy n="148" d="100"/>
        </p:scale>
        <p:origin x="6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ee47b09e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ee47b09e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ee47b09e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ee47b09e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ee47b09e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ee47b09e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ee47b09e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ee47b09e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ee47b09e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ee47b09e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ee47b09e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ee47b09e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ee47b09e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ee47b09e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ee47b09e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ee47b09eb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Jordan: An Abbreviated History Pt 1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 School Geography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Jordan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4187100" cy="3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Jordan is a country located in the Arabian Peninsula in Western Asia, bordering the following countries: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West: Israel and Egypt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North: Syria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Northeast: Iraq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South/East: Saudi Arabia</a:t>
            </a:r>
            <a:endParaRPr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Climate: Arid Desert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Current Government was established in 1946 with the Treaty of Israel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Capital: Amman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Religions: Islam (97%) and Christianity (3%)</a:t>
            </a:r>
            <a:endParaRPr sz="16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651" y="445025"/>
            <a:ext cx="4537301" cy="44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Jordan’s Government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832400" y="629300"/>
            <a:ext cx="3999900" cy="3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ambria"/>
              <a:buChar char="●"/>
            </a:pPr>
            <a:r>
              <a:rPr lang="en" sz="1500">
                <a:latin typeface="Cambria"/>
                <a:ea typeface="Cambria"/>
                <a:cs typeface="Cambria"/>
                <a:sym typeface="Cambria"/>
              </a:rPr>
              <a:t>Jordan is a Constitutional Monarchy with a Parliament</a:t>
            </a:r>
            <a:endParaRPr sz="15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○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Ruler: King Abdullah II (Born 1962, Became King in 1999)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○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Prime Minister: Bisher Al-Khasawneh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ambria"/>
              <a:buChar char="●"/>
            </a:pPr>
            <a:r>
              <a:rPr lang="en" sz="1500">
                <a:latin typeface="Cambria"/>
                <a:ea typeface="Cambria"/>
                <a:cs typeface="Cambria"/>
                <a:sym typeface="Cambria"/>
              </a:rPr>
              <a:t>Political Rights are similar to America, with some limits.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ambria"/>
              <a:buChar char="●"/>
            </a:pPr>
            <a:r>
              <a:rPr lang="en" sz="1500">
                <a:latin typeface="Cambria"/>
                <a:ea typeface="Cambria"/>
                <a:cs typeface="Cambria"/>
                <a:sym typeface="Cambria"/>
              </a:rPr>
              <a:t>Money: Dinar (≈$1.50)</a:t>
            </a:r>
            <a:endParaRPr sz="15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750" y="1058225"/>
            <a:ext cx="2883265" cy="378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History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While a fairly young nation, Jordan has a lot of history behind it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265500" y="257175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the Region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Biblical Jordan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Ancient Jordan (approx. 13th Century - 400 BCE)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952100"/>
            <a:ext cx="3999900" cy="1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Ancient Jordan consisted of three groups of people: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North: Ammonites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Central: Moabites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South: Edomites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925" y="1095025"/>
            <a:ext cx="3692436" cy="37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Ammonites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43647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Established Around the 10th Century BCE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Capitol: Amman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Biblical Accounts described the Ammonites as the descendents of Lot and enemy to Israel.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 spite of living in an arid desert, most Ammonites lived in small communities managing farms and pastures.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Being a mountainous region, it was also a site for Sandstone and Limestone.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They made most of their money trading with other Jordanian kingdoms and Egypt on the King’s Highway, a road still in use today</a:t>
            </a:r>
            <a:endParaRPr sz="1500"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450" y="1564338"/>
            <a:ext cx="3912926" cy="2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Moabites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Established in the 13th Century BCE</a:t>
            </a:r>
            <a:endParaRPr sz="1500"/>
          </a:p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Capitol: Dhiban (Part of the Madaba Governorate)</a:t>
            </a:r>
            <a:endParaRPr sz="1500"/>
          </a:p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Similar to Ammon, they particularly harvested grain and had access to mineral resources like copper and iron.</a:t>
            </a:r>
            <a:endParaRPr sz="1500"/>
          </a:p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region was quite mountainous, but also bordered waterways including the Dead Sea</a:t>
            </a:r>
            <a:endParaRPr sz="150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950" y="1365200"/>
            <a:ext cx="4607601" cy="26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Edomites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Established in the 13th Century BCE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Capital: Bozrah (or Busaira)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 Southern Jordan has less farmable land than the rest of the country, trade was how the Edomites made most of their money.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Their trade routes extended as far as India</a:t>
            </a:r>
            <a:endParaRPr sz="1400"/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l="9348" r="17385"/>
          <a:stretch/>
        </p:blipFill>
        <p:spPr>
          <a:xfrm>
            <a:off x="5081225" y="1709300"/>
            <a:ext cx="3730248" cy="232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355</Words>
  <Application>Microsoft Macintosh PowerPoint</Application>
  <PresentationFormat>On-screen Show (16:9)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Cambria</vt:lpstr>
      <vt:lpstr>Arial</vt:lpstr>
      <vt:lpstr>Old Standard TT</vt:lpstr>
      <vt:lpstr>Paperback</vt:lpstr>
      <vt:lpstr>Jordan: An Abbreviated History Pt 1</vt:lpstr>
      <vt:lpstr>Introducing Jordan</vt:lpstr>
      <vt:lpstr>Jordan’s Government</vt:lpstr>
      <vt:lpstr>The History</vt:lpstr>
      <vt:lpstr>Biblical Jordan</vt:lpstr>
      <vt:lpstr>Ancient Jordan (approx. 13th Century - 400 BCE)</vt:lpstr>
      <vt:lpstr>Ammonites</vt:lpstr>
      <vt:lpstr>Moabites</vt:lpstr>
      <vt:lpstr>Edomites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Jordan: An Abbreviated History</dc:title>
  <dc:subject/>
  <dc:creator/>
  <cp:keywords/>
  <dc:description/>
  <cp:lastModifiedBy>Abby Limmer</cp:lastModifiedBy>
  <cp:revision>3</cp:revision>
  <dcterms:modified xsi:type="dcterms:W3CDTF">2023-07-31T05:18:03Z</dcterms:modified>
  <cp:category/>
</cp:coreProperties>
</file>